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Lst>
  <p:notesMasterIdLst>
    <p:notesMasterId r:id="rId32"/>
  </p:notesMasterIdLst>
  <p:handoutMasterIdLst>
    <p:handoutMasterId r:id="rId33"/>
  </p:handoutMasterIdLst>
  <p:sldIdLst>
    <p:sldId id="447" r:id="rId6"/>
    <p:sldId id="475" r:id="rId7"/>
    <p:sldId id="476" r:id="rId8"/>
    <p:sldId id="477" r:id="rId9"/>
    <p:sldId id="454" r:id="rId10"/>
    <p:sldId id="479" r:id="rId11"/>
    <p:sldId id="460" r:id="rId12"/>
    <p:sldId id="474" r:id="rId13"/>
    <p:sldId id="473" r:id="rId14"/>
    <p:sldId id="459" r:id="rId15"/>
    <p:sldId id="472" r:id="rId16"/>
    <p:sldId id="458" r:id="rId17"/>
    <p:sldId id="478" r:id="rId18"/>
    <p:sldId id="461" r:id="rId19"/>
    <p:sldId id="469" r:id="rId20"/>
    <p:sldId id="465" r:id="rId21"/>
    <p:sldId id="466" r:id="rId22"/>
    <p:sldId id="470" r:id="rId23"/>
    <p:sldId id="467" r:id="rId24"/>
    <p:sldId id="468" r:id="rId25"/>
    <p:sldId id="480" r:id="rId26"/>
    <p:sldId id="482" r:id="rId27"/>
    <p:sldId id="481" r:id="rId28"/>
    <p:sldId id="483" r:id="rId29"/>
    <p:sldId id="445" r:id="rId30"/>
    <p:sldId id="265" r:id="rId31"/>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BAD1E6-7BDB-41C8-94AC-E290C5C969EE}" v="2065" dt="2020-02-28T05:04:07.41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682" autoAdjust="0"/>
  </p:normalViewPr>
  <p:slideViewPr>
    <p:cSldViewPr snapToGrid="0" showGuides="1">
      <p:cViewPr varScale="1">
        <p:scale>
          <a:sx n="85" d="100"/>
          <a:sy n="85" d="100"/>
        </p:scale>
        <p:origin x="678" y="60"/>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5" d="100"/>
          <a:sy n="65" d="100"/>
        </p:scale>
        <p:origin x="3354"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Justin" userId="917b78ee-65c7-4a56-a1dd-f9e80d6f7bf4" providerId="ADAL" clId="{00BAD1E6-7BDB-41C8-94AC-E290C5C969EE}"/>
    <pc:docChg chg="undo redo custSel addSld delSld modSld sldOrd">
      <pc:chgData name="Zhang, Justin" userId="917b78ee-65c7-4a56-a1dd-f9e80d6f7bf4" providerId="ADAL" clId="{00BAD1E6-7BDB-41C8-94AC-E290C5C969EE}" dt="2020-02-28T05:04:12" v="5740" actId="20577"/>
      <pc:docMkLst>
        <pc:docMk/>
      </pc:docMkLst>
      <pc:sldChg chg="addSp modSp add">
        <pc:chgData name="Zhang, Justin" userId="917b78ee-65c7-4a56-a1dd-f9e80d6f7bf4" providerId="ADAL" clId="{00BAD1E6-7BDB-41C8-94AC-E290C5C969EE}" dt="2020-02-27T10:43:50.581" v="1900" actId="14100"/>
        <pc:sldMkLst>
          <pc:docMk/>
          <pc:sldMk cId="3767174727" sldId="450"/>
        </pc:sldMkLst>
        <pc:spChg chg="add mod">
          <ac:chgData name="Zhang, Justin" userId="917b78ee-65c7-4a56-a1dd-f9e80d6f7bf4" providerId="ADAL" clId="{00BAD1E6-7BDB-41C8-94AC-E290C5C969EE}" dt="2020-02-27T10:42:16.169" v="1899" actId="20577"/>
          <ac:spMkLst>
            <pc:docMk/>
            <pc:sldMk cId="3767174727" sldId="450"/>
            <ac:spMk id="2" creationId="{6262B42C-0662-494E-B0C0-F52DCCCA386E}"/>
          </ac:spMkLst>
        </pc:spChg>
        <pc:spChg chg="add mod">
          <ac:chgData name="Zhang, Justin" userId="917b78ee-65c7-4a56-a1dd-f9e80d6f7bf4" providerId="ADAL" clId="{00BAD1E6-7BDB-41C8-94AC-E290C5C969EE}" dt="2020-02-27T03:49:10.579" v="538" actId="1036"/>
          <ac:spMkLst>
            <pc:docMk/>
            <pc:sldMk cId="3767174727" sldId="450"/>
            <ac:spMk id="3" creationId="{BA48E49E-7B55-42B6-8387-E62E9AF9D689}"/>
          </ac:spMkLst>
        </pc:spChg>
        <pc:spChg chg="add mod">
          <ac:chgData name="Zhang, Justin" userId="917b78ee-65c7-4a56-a1dd-f9e80d6f7bf4" providerId="ADAL" clId="{00BAD1E6-7BDB-41C8-94AC-E290C5C969EE}" dt="2020-02-27T10:43:50.581" v="1900" actId="14100"/>
          <ac:spMkLst>
            <pc:docMk/>
            <pc:sldMk cId="3767174727" sldId="450"/>
            <ac:spMk id="4" creationId="{1FDB7D8D-AF26-47AE-AA25-1D56605BE788}"/>
          </ac:spMkLst>
        </pc:spChg>
        <pc:spChg chg="add mod">
          <ac:chgData name="Zhang, Justin" userId="917b78ee-65c7-4a56-a1dd-f9e80d6f7bf4" providerId="ADAL" clId="{00BAD1E6-7BDB-41C8-94AC-E290C5C969EE}" dt="2020-02-27T03:52:59.223" v="575" actId="1076"/>
          <ac:spMkLst>
            <pc:docMk/>
            <pc:sldMk cId="3767174727" sldId="450"/>
            <ac:spMk id="5" creationId="{7AE05C04-2B2E-473A-8B8C-DDE0454F6044}"/>
          </ac:spMkLst>
        </pc:spChg>
        <pc:spChg chg="add mod">
          <ac:chgData name="Zhang, Justin" userId="917b78ee-65c7-4a56-a1dd-f9e80d6f7bf4" providerId="ADAL" clId="{00BAD1E6-7BDB-41C8-94AC-E290C5C969EE}" dt="2020-02-27T03:52:41.376" v="571" actId="1076"/>
          <ac:spMkLst>
            <pc:docMk/>
            <pc:sldMk cId="3767174727" sldId="450"/>
            <ac:spMk id="6" creationId="{87E36FE3-7F31-4973-8846-E4C200452CF2}"/>
          </ac:spMkLst>
        </pc:spChg>
        <pc:spChg chg="add mod">
          <ac:chgData name="Zhang, Justin" userId="917b78ee-65c7-4a56-a1dd-f9e80d6f7bf4" providerId="ADAL" clId="{00BAD1E6-7BDB-41C8-94AC-E290C5C969EE}" dt="2020-02-27T03:51:07.570" v="545" actId="20577"/>
          <ac:spMkLst>
            <pc:docMk/>
            <pc:sldMk cId="3767174727" sldId="450"/>
            <ac:spMk id="7" creationId="{03836033-A7DA-4E64-8EC4-1B4B8A6B4483}"/>
          </ac:spMkLst>
        </pc:spChg>
      </pc:sldChg>
      <pc:sldChg chg="addSp modSp add">
        <pc:chgData name="Zhang, Justin" userId="917b78ee-65c7-4a56-a1dd-f9e80d6f7bf4" providerId="ADAL" clId="{00BAD1E6-7BDB-41C8-94AC-E290C5C969EE}" dt="2020-02-28T02:32:02.972" v="4220"/>
        <pc:sldMkLst>
          <pc:docMk/>
          <pc:sldMk cId="1321794877" sldId="451"/>
        </pc:sldMkLst>
        <pc:spChg chg="add mod">
          <ac:chgData name="Zhang, Justin" userId="917b78ee-65c7-4a56-a1dd-f9e80d6f7bf4" providerId="ADAL" clId="{00BAD1E6-7BDB-41C8-94AC-E290C5C969EE}" dt="2020-02-28T02:32:02.972" v="4220"/>
          <ac:spMkLst>
            <pc:docMk/>
            <pc:sldMk cId="1321794877" sldId="451"/>
            <ac:spMk id="2" creationId="{F1315A05-D0F2-4629-A8C3-06E04235CBDE}"/>
          </ac:spMkLst>
        </pc:spChg>
      </pc:sldChg>
      <pc:sldChg chg="addSp modSp add del">
        <pc:chgData name="Zhang, Justin" userId="917b78ee-65c7-4a56-a1dd-f9e80d6f7bf4" providerId="ADAL" clId="{00BAD1E6-7BDB-41C8-94AC-E290C5C969EE}" dt="2020-02-27T15:21:03.546" v="2846" actId="2696"/>
        <pc:sldMkLst>
          <pc:docMk/>
          <pc:sldMk cId="362707603" sldId="452"/>
        </pc:sldMkLst>
        <pc:spChg chg="add mod">
          <ac:chgData name="Zhang, Justin" userId="917b78ee-65c7-4a56-a1dd-f9e80d6f7bf4" providerId="ADAL" clId="{00BAD1E6-7BDB-41C8-94AC-E290C5C969EE}" dt="2020-02-27T04:30:32.739" v="980" actId="1076"/>
          <ac:spMkLst>
            <pc:docMk/>
            <pc:sldMk cId="362707603" sldId="452"/>
            <ac:spMk id="2" creationId="{5CDC640F-3989-4660-8328-C4EDC3C193B1}"/>
          </ac:spMkLst>
        </pc:spChg>
        <pc:spChg chg="add mod">
          <ac:chgData name="Zhang, Justin" userId="917b78ee-65c7-4a56-a1dd-f9e80d6f7bf4" providerId="ADAL" clId="{00BAD1E6-7BDB-41C8-94AC-E290C5C969EE}" dt="2020-02-27T04:30:13.453" v="979" actId="14100"/>
          <ac:spMkLst>
            <pc:docMk/>
            <pc:sldMk cId="362707603" sldId="452"/>
            <ac:spMk id="3" creationId="{33B05073-8CE3-4287-A296-718FDECB3002}"/>
          </ac:spMkLst>
        </pc:spChg>
        <pc:spChg chg="add mod">
          <ac:chgData name="Zhang, Justin" userId="917b78ee-65c7-4a56-a1dd-f9e80d6f7bf4" providerId="ADAL" clId="{00BAD1E6-7BDB-41C8-94AC-E290C5C969EE}" dt="2020-02-27T04:41:19.967" v="1118" actId="6549"/>
          <ac:spMkLst>
            <pc:docMk/>
            <pc:sldMk cId="362707603" sldId="452"/>
            <ac:spMk id="4" creationId="{E9B93D4E-556E-4E29-80C8-0F0E68A346F4}"/>
          </ac:spMkLst>
        </pc:spChg>
        <pc:spChg chg="add mod">
          <ac:chgData name="Zhang, Justin" userId="917b78ee-65c7-4a56-a1dd-f9e80d6f7bf4" providerId="ADAL" clId="{00BAD1E6-7BDB-41C8-94AC-E290C5C969EE}" dt="2020-02-27T04:30:00.216" v="977" actId="1076"/>
          <ac:spMkLst>
            <pc:docMk/>
            <pc:sldMk cId="362707603" sldId="452"/>
            <ac:spMk id="5" creationId="{F72A3E14-22FC-46BA-B6CE-2D0B78532BA7}"/>
          </ac:spMkLst>
        </pc:spChg>
      </pc:sldChg>
      <pc:sldChg chg="addSp delSp modSp add ord">
        <pc:chgData name="Zhang, Justin" userId="917b78ee-65c7-4a56-a1dd-f9e80d6f7bf4" providerId="ADAL" clId="{00BAD1E6-7BDB-41C8-94AC-E290C5C969EE}" dt="2020-02-28T02:09:05.956" v="4166"/>
        <pc:sldMkLst>
          <pc:docMk/>
          <pc:sldMk cId="1387306634" sldId="453"/>
        </pc:sldMkLst>
        <pc:spChg chg="add mod">
          <ac:chgData name="Zhang, Justin" userId="917b78ee-65c7-4a56-a1dd-f9e80d6f7bf4" providerId="ADAL" clId="{00BAD1E6-7BDB-41C8-94AC-E290C5C969EE}" dt="2020-02-27T04:04:42.698" v="617" actId="1076"/>
          <ac:spMkLst>
            <pc:docMk/>
            <pc:sldMk cId="1387306634" sldId="453"/>
            <ac:spMk id="2" creationId="{0E116156-AF3F-4303-8272-8235F94BC39D}"/>
          </ac:spMkLst>
        </pc:spChg>
        <pc:spChg chg="add mod">
          <ac:chgData name="Zhang, Justin" userId="917b78ee-65c7-4a56-a1dd-f9e80d6f7bf4" providerId="ADAL" clId="{00BAD1E6-7BDB-41C8-94AC-E290C5C969EE}" dt="2020-02-27T04:33:23.476" v="1002" actId="14100"/>
          <ac:spMkLst>
            <pc:docMk/>
            <pc:sldMk cId="1387306634" sldId="453"/>
            <ac:spMk id="3" creationId="{44B8E312-8028-4E95-9D95-A48D7BC70F62}"/>
          </ac:spMkLst>
        </pc:spChg>
        <pc:spChg chg="add del mod">
          <ac:chgData name="Zhang, Justin" userId="917b78ee-65c7-4a56-a1dd-f9e80d6f7bf4" providerId="ADAL" clId="{00BAD1E6-7BDB-41C8-94AC-E290C5C969EE}" dt="2020-02-27T16:18:07.057" v="3523" actId="478"/>
          <ac:spMkLst>
            <pc:docMk/>
            <pc:sldMk cId="1387306634" sldId="453"/>
            <ac:spMk id="4" creationId="{8ADD4263-E045-463C-BC6D-36E35618D001}"/>
          </ac:spMkLst>
        </pc:spChg>
        <pc:spChg chg="add mod">
          <ac:chgData name="Zhang, Justin" userId="917b78ee-65c7-4a56-a1dd-f9e80d6f7bf4" providerId="ADAL" clId="{00BAD1E6-7BDB-41C8-94AC-E290C5C969EE}" dt="2020-02-27T04:35:47.087" v="1006" actId="1076"/>
          <ac:spMkLst>
            <pc:docMk/>
            <pc:sldMk cId="1387306634" sldId="453"/>
            <ac:spMk id="5" creationId="{DD51E1A4-C779-4C0D-9384-9EEDD1AE7C1B}"/>
          </ac:spMkLst>
        </pc:spChg>
        <pc:spChg chg="add del mod">
          <ac:chgData name="Zhang, Justin" userId="917b78ee-65c7-4a56-a1dd-f9e80d6f7bf4" providerId="ADAL" clId="{00BAD1E6-7BDB-41C8-94AC-E290C5C969EE}" dt="2020-02-27T15:42:11.599" v="2993"/>
          <ac:spMkLst>
            <pc:docMk/>
            <pc:sldMk cId="1387306634" sldId="453"/>
            <ac:spMk id="6" creationId="{E69DFA83-C5CC-4787-9613-BD85BC76796B}"/>
          </ac:spMkLst>
        </pc:spChg>
        <pc:spChg chg="add mod">
          <ac:chgData name="Zhang, Justin" userId="917b78ee-65c7-4a56-a1dd-f9e80d6f7bf4" providerId="ADAL" clId="{00BAD1E6-7BDB-41C8-94AC-E290C5C969EE}" dt="2020-02-27T04:39:14.357" v="1044" actId="1076"/>
          <ac:spMkLst>
            <pc:docMk/>
            <pc:sldMk cId="1387306634" sldId="453"/>
            <ac:spMk id="7" creationId="{6E35DA27-8A1C-4042-A13F-4E6B67A3BEDE}"/>
          </ac:spMkLst>
        </pc:spChg>
        <pc:spChg chg="add mod">
          <ac:chgData name="Zhang, Justin" userId="917b78ee-65c7-4a56-a1dd-f9e80d6f7bf4" providerId="ADAL" clId="{00BAD1E6-7BDB-41C8-94AC-E290C5C969EE}" dt="2020-02-27T05:11:59.899" v="1143"/>
          <ac:spMkLst>
            <pc:docMk/>
            <pc:sldMk cId="1387306634" sldId="453"/>
            <ac:spMk id="10" creationId="{018ABA74-800F-4C5C-A05F-011B30907A9E}"/>
          </ac:spMkLst>
        </pc:spChg>
        <pc:picChg chg="add mod">
          <ac:chgData name="Zhang, Justin" userId="917b78ee-65c7-4a56-a1dd-f9e80d6f7bf4" providerId="ADAL" clId="{00BAD1E6-7BDB-41C8-94AC-E290C5C969EE}" dt="2020-02-27T04:39:57.441" v="1049" actId="1076"/>
          <ac:picMkLst>
            <pc:docMk/>
            <pc:sldMk cId="1387306634" sldId="453"/>
            <ac:picMk id="8" creationId="{864DD0F8-19B8-4CB6-A3D4-EEBECB37C40F}"/>
          </ac:picMkLst>
        </pc:picChg>
        <pc:picChg chg="add del mod">
          <ac:chgData name="Zhang, Justin" userId="917b78ee-65c7-4a56-a1dd-f9e80d6f7bf4" providerId="ADAL" clId="{00BAD1E6-7BDB-41C8-94AC-E290C5C969EE}" dt="2020-02-27T15:41:25.930" v="2979"/>
          <ac:picMkLst>
            <pc:docMk/>
            <pc:sldMk cId="1387306634" sldId="453"/>
            <ac:picMk id="9" creationId="{80B61B37-5B8C-4023-8FD0-607B9A2DA7D0}"/>
          </ac:picMkLst>
        </pc:picChg>
        <pc:picChg chg="add mod">
          <ac:chgData name="Zhang, Justin" userId="917b78ee-65c7-4a56-a1dd-f9e80d6f7bf4" providerId="ADAL" clId="{00BAD1E6-7BDB-41C8-94AC-E290C5C969EE}" dt="2020-02-27T15:42:08.919" v="2991" actId="1076"/>
          <ac:picMkLst>
            <pc:docMk/>
            <pc:sldMk cId="1387306634" sldId="453"/>
            <ac:picMk id="11" creationId="{127BE9DB-E5A9-4CDD-96D3-AF913B6A2D13}"/>
          </ac:picMkLst>
        </pc:picChg>
      </pc:sldChg>
      <pc:sldChg chg="addSp delSp modSp add">
        <pc:chgData name="Zhang, Justin" userId="917b78ee-65c7-4a56-a1dd-f9e80d6f7bf4" providerId="ADAL" clId="{00BAD1E6-7BDB-41C8-94AC-E290C5C969EE}" dt="2020-02-28T04:59:55.590" v="5588" actId="113"/>
        <pc:sldMkLst>
          <pc:docMk/>
          <pc:sldMk cId="2222984170" sldId="454"/>
        </pc:sldMkLst>
        <pc:spChg chg="add del">
          <ac:chgData name="Zhang, Justin" userId="917b78ee-65c7-4a56-a1dd-f9e80d6f7bf4" providerId="ADAL" clId="{00BAD1E6-7BDB-41C8-94AC-E290C5C969EE}" dt="2020-02-27T03:59:28.064" v="616" actId="478"/>
          <ac:spMkLst>
            <pc:docMk/>
            <pc:sldMk cId="2222984170" sldId="454"/>
            <ac:spMk id="2" creationId="{31CC0B71-73BF-4C00-AEFA-C54BA9BB8D94}"/>
          </ac:spMkLst>
        </pc:spChg>
        <pc:spChg chg="add mod">
          <ac:chgData name="Zhang, Justin" userId="917b78ee-65c7-4a56-a1dd-f9e80d6f7bf4" providerId="ADAL" clId="{00BAD1E6-7BDB-41C8-94AC-E290C5C969EE}" dt="2020-02-28T04:30:46.613" v="5144"/>
          <ac:spMkLst>
            <pc:docMk/>
            <pc:sldMk cId="2222984170" sldId="454"/>
            <ac:spMk id="2" creationId="{BF01F8CE-DB58-4E2F-9313-853DC1B59FAA}"/>
          </ac:spMkLst>
        </pc:spChg>
        <pc:spChg chg="add del mod">
          <ac:chgData name="Zhang, Justin" userId="917b78ee-65c7-4a56-a1dd-f9e80d6f7bf4" providerId="ADAL" clId="{00BAD1E6-7BDB-41C8-94AC-E290C5C969EE}" dt="2020-02-28T02:11:40.042" v="4171" actId="478"/>
          <ac:spMkLst>
            <pc:docMk/>
            <pc:sldMk cId="2222984170" sldId="454"/>
            <ac:spMk id="3" creationId="{AA498ED7-4A74-4D20-A3B7-A01FB14F01CF}"/>
          </ac:spMkLst>
        </pc:spChg>
        <pc:spChg chg="add mod">
          <ac:chgData name="Zhang, Justin" userId="917b78ee-65c7-4a56-a1dd-f9e80d6f7bf4" providerId="ADAL" clId="{00BAD1E6-7BDB-41C8-94AC-E290C5C969EE}" dt="2020-02-28T04:59:55.590" v="5588" actId="113"/>
          <ac:spMkLst>
            <pc:docMk/>
            <pc:sldMk cId="2222984170" sldId="454"/>
            <ac:spMk id="4" creationId="{42721B20-063D-48DA-8F0B-560C63C337D1}"/>
          </ac:spMkLst>
        </pc:spChg>
        <pc:spChg chg="add del mod">
          <ac:chgData name="Zhang, Justin" userId="917b78ee-65c7-4a56-a1dd-f9e80d6f7bf4" providerId="ADAL" clId="{00BAD1E6-7BDB-41C8-94AC-E290C5C969EE}" dt="2020-02-28T02:36:55.622" v="4238" actId="478"/>
          <ac:spMkLst>
            <pc:docMk/>
            <pc:sldMk cId="2222984170" sldId="454"/>
            <ac:spMk id="5" creationId="{645DA4D3-E461-45F1-BC19-E87F12D16C8A}"/>
          </ac:spMkLst>
        </pc:spChg>
        <pc:spChg chg="add del mod">
          <ac:chgData name="Zhang, Justin" userId="917b78ee-65c7-4a56-a1dd-f9e80d6f7bf4" providerId="ADAL" clId="{00BAD1E6-7BDB-41C8-94AC-E290C5C969EE}" dt="2020-02-28T02:36:55.622" v="4238" actId="478"/>
          <ac:spMkLst>
            <pc:docMk/>
            <pc:sldMk cId="2222984170" sldId="454"/>
            <ac:spMk id="6" creationId="{302CC918-EA5B-49D9-AF9A-FC9B2F359E44}"/>
          </ac:spMkLst>
        </pc:spChg>
        <pc:spChg chg="add mod">
          <ac:chgData name="Zhang, Justin" userId="917b78ee-65c7-4a56-a1dd-f9e80d6f7bf4" providerId="ADAL" clId="{00BAD1E6-7BDB-41C8-94AC-E290C5C969EE}" dt="2020-02-28T04:09:43.829" v="5104" actId="208"/>
          <ac:spMkLst>
            <pc:docMk/>
            <pc:sldMk cId="2222984170" sldId="454"/>
            <ac:spMk id="8" creationId="{A5264376-BC60-457A-AFE9-984DC5347EDF}"/>
          </ac:spMkLst>
        </pc:spChg>
        <pc:spChg chg="add mod">
          <ac:chgData name="Zhang, Justin" userId="917b78ee-65c7-4a56-a1dd-f9e80d6f7bf4" providerId="ADAL" clId="{00BAD1E6-7BDB-41C8-94AC-E290C5C969EE}" dt="2020-02-28T04:09:43.829" v="5104" actId="208"/>
          <ac:spMkLst>
            <pc:docMk/>
            <pc:sldMk cId="2222984170" sldId="454"/>
            <ac:spMk id="9" creationId="{A08FBC88-4E1F-4580-82FA-C8A5E9378803}"/>
          </ac:spMkLst>
        </pc:spChg>
        <pc:spChg chg="add mod">
          <ac:chgData name="Zhang, Justin" userId="917b78ee-65c7-4a56-a1dd-f9e80d6f7bf4" providerId="ADAL" clId="{00BAD1E6-7BDB-41C8-94AC-E290C5C969EE}" dt="2020-02-28T04:09:43.829" v="5104" actId="208"/>
          <ac:spMkLst>
            <pc:docMk/>
            <pc:sldMk cId="2222984170" sldId="454"/>
            <ac:spMk id="10" creationId="{25A3B583-709F-4DA9-B08F-1320777C89E2}"/>
          </ac:spMkLst>
        </pc:spChg>
        <pc:spChg chg="add mod">
          <ac:chgData name="Zhang, Justin" userId="917b78ee-65c7-4a56-a1dd-f9e80d6f7bf4" providerId="ADAL" clId="{00BAD1E6-7BDB-41C8-94AC-E290C5C969EE}" dt="2020-02-28T04:09:43.829" v="5104" actId="208"/>
          <ac:spMkLst>
            <pc:docMk/>
            <pc:sldMk cId="2222984170" sldId="454"/>
            <ac:spMk id="11" creationId="{D6C7BAB2-2655-460C-A078-0D4D2E84D9FE}"/>
          </ac:spMkLst>
        </pc:spChg>
        <pc:spChg chg="add mod">
          <ac:chgData name="Zhang, Justin" userId="917b78ee-65c7-4a56-a1dd-f9e80d6f7bf4" providerId="ADAL" clId="{00BAD1E6-7BDB-41C8-94AC-E290C5C969EE}" dt="2020-02-28T04:09:43.829" v="5104" actId="208"/>
          <ac:spMkLst>
            <pc:docMk/>
            <pc:sldMk cId="2222984170" sldId="454"/>
            <ac:spMk id="12" creationId="{2E88C091-0540-4933-9AEC-D43AA7CE6F7F}"/>
          </ac:spMkLst>
        </pc:spChg>
        <pc:spChg chg="add mod">
          <ac:chgData name="Zhang, Justin" userId="917b78ee-65c7-4a56-a1dd-f9e80d6f7bf4" providerId="ADAL" clId="{00BAD1E6-7BDB-41C8-94AC-E290C5C969EE}" dt="2020-02-28T04:09:43.829" v="5104" actId="208"/>
          <ac:spMkLst>
            <pc:docMk/>
            <pc:sldMk cId="2222984170" sldId="454"/>
            <ac:spMk id="13" creationId="{35C6F966-6566-4AFB-ADA1-D76B0A537235}"/>
          </ac:spMkLst>
        </pc:spChg>
        <pc:spChg chg="add mod">
          <ac:chgData name="Zhang, Justin" userId="917b78ee-65c7-4a56-a1dd-f9e80d6f7bf4" providerId="ADAL" clId="{00BAD1E6-7BDB-41C8-94AC-E290C5C969EE}" dt="2020-02-28T04:09:43.829" v="5104" actId="208"/>
          <ac:spMkLst>
            <pc:docMk/>
            <pc:sldMk cId="2222984170" sldId="454"/>
            <ac:spMk id="14" creationId="{EFA018DD-7825-43BE-ADFE-E9AAC0425EC7}"/>
          </ac:spMkLst>
        </pc:spChg>
        <pc:spChg chg="add mod">
          <ac:chgData name="Zhang, Justin" userId="917b78ee-65c7-4a56-a1dd-f9e80d6f7bf4" providerId="ADAL" clId="{00BAD1E6-7BDB-41C8-94AC-E290C5C969EE}" dt="2020-02-28T04:09:43.829" v="5104" actId="208"/>
          <ac:spMkLst>
            <pc:docMk/>
            <pc:sldMk cId="2222984170" sldId="454"/>
            <ac:spMk id="15" creationId="{A82BF416-691A-40B5-9ED0-F04144754C73}"/>
          </ac:spMkLst>
        </pc:spChg>
        <pc:spChg chg="add mod">
          <ac:chgData name="Zhang, Justin" userId="917b78ee-65c7-4a56-a1dd-f9e80d6f7bf4" providerId="ADAL" clId="{00BAD1E6-7BDB-41C8-94AC-E290C5C969EE}" dt="2020-02-28T04:09:43.829" v="5104" actId="208"/>
          <ac:spMkLst>
            <pc:docMk/>
            <pc:sldMk cId="2222984170" sldId="454"/>
            <ac:spMk id="16" creationId="{652AC258-F443-4FF3-9C56-D5DEE1D61E73}"/>
          </ac:spMkLst>
        </pc:spChg>
        <pc:spChg chg="add del mod topLvl">
          <ac:chgData name="Zhang, Justin" userId="917b78ee-65c7-4a56-a1dd-f9e80d6f7bf4" providerId="ADAL" clId="{00BAD1E6-7BDB-41C8-94AC-E290C5C969EE}" dt="2020-02-28T03:29:39.612" v="4959" actId="478"/>
          <ac:spMkLst>
            <pc:docMk/>
            <pc:sldMk cId="2222984170" sldId="454"/>
            <ac:spMk id="17" creationId="{B14B6677-283B-4787-AC66-4A14E53AC28F}"/>
          </ac:spMkLst>
        </pc:spChg>
        <pc:spChg chg="add del mod topLvl">
          <ac:chgData name="Zhang, Justin" userId="917b78ee-65c7-4a56-a1dd-f9e80d6f7bf4" providerId="ADAL" clId="{00BAD1E6-7BDB-41C8-94AC-E290C5C969EE}" dt="2020-02-28T03:29:36.540" v="4958" actId="478"/>
          <ac:spMkLst>
            <pc:docMk/>
            <pc:sldMk cId="2222984170" sldId="454"/>
            <ac:spMk id="18" creationId="{BDBFB555-E649-4EDD-A8FD-6CA7FCE63F2B}"/>
          </ac:spMkLst>
        </pc:spChg>
        <pc:spChg chg="add mod topLvl">
          <ac:chgData name="Zhang, Justin" userId="917b78ee-65c7-4a56-a1dd-f9e80d6f7bf4" providerId="ADAL" clId="{00BAD1E6-7BDB-41C8-94AC-E290C5C969EE}" dt="2020-02-28T04:10:01.114" v="5105" actId="2085"/>
          <ac:spMkLst>
            <pc:docMk/>
            <pc:sldMk cId="2222984170" sldId="454"/>
            <ac:spMk id="19" creationId="{A5FEA8E7-001D-44C9-BCF7-F73AA9F8439D}"/>
          </ac:spMkLst>
        </pc:spChg>
        <pc:spChg chg="add mod">
          <ac:chgData name="Zhang, Justin" userId="917b78ee-65c7-4a56-a1dd-f9e80d6f7bf4" providerId="ADAL" clId="{00BAD1E6-7BDB-41C8-94AC-E290C5C969EE}" dt="2020-02-28T04:09:43.829" v="5104" actId="208"/>
          <ac:spMkLst>
            <pc:docMk/>
            <pc:sldMk cId="2222984170" sldId="454"/>
            <ac:spMk id="20" creationId="{05130487-0E25-4125-8F33-C376F073609E}"/>
          </ac:spMkLst>
        </pc:spChg>
        <pc:spChg chg="add del mod">
          <ac:chgData name="Zhang, Justin" userId="917b78ee-65c7-4a56-a1dd-f9e80d6f7bf4" providerId="ADAL" clId="{00BAD1E6-7BDB-41C8-94AC-E290C5C969EE}" dt="2020-02-28T03:27:58.260" v="4942" actId="11529"/>
          <ac:spMkLst>
            <pc:docMk/>
            <pc:sldMk cId="2222984170" sldId="454"/>
            <ac:spMk id="24" creationId="{AE37EF77-EAE1-4F55-9C2C-722D0E32E3B6}"/>
          </ac:spMkLst>
        </pc:spChg>
        <pc:spChg chg="add mod">
          <ac:chgData name="Zhang, Justin" userId="917b78ee-65c7-4a56-a1dd-f9e80d6f7bf4" providerId="ADAL" clId="{00BAD1E6-7BDB-41C8-94AC-E290C5C969EE}" dt="2020-02-28T04:09:43.829" v="5104" actId="208"/>
          <ac:spMkLst>
            <pc:docMk/>
            <pc:sldMk cId="2222984170" sldId="454"/>
            <ac:spMk id="25" creationId="{415E147F-5096-4D80-A119-3B41619BA4CE}"/>
          </ac:spMkLst>
        </pc:spChg>
        <pc:spChg chg="add mod topLvl">
          <ac:chgData name="Zhang, Justin" userId="917b78ee-65c7-4a56-a1dd-f9e80d6f7bf4" providerId="ADAL" clId="{00BAD1E6-7BDB-41C8-94AC-E290C5C969EE}" dt="2020-02-28T04:09:43.829" v="5104" actId="208"/>
          <ac:spMkLst>
            <pc:docMk/>
            <pc:sldMk cId="2222984170" sldId="454"/>
            <ac:spMk id="27" creationId="{EF39592A-BEED-402F-9FA4-5911CE059D99}"/>
          </ac:spMkLst>
        </pc:spChg>
        <pc:spChg chg="add del mod">
          <ac:chgData name="Zhang, Justin" userId="917b78ee-65c7-4a56-a1dd-f9e80d6f7bf4" providerId="ADAL" clId="{00BAD1E6-7BDB-41C8-94AC-E290C5C969EE}" dt="2020-02-28T03:34:10.481" v="5000" actId="478"/>
          <ac:spMkLst>
            <pc:docMk/>
            <pc:sldMk cId="2222984170" sldId="454"/>
            <ac:spMk id="28" creationId="{7376554E-E9EA-40C3-AFC7-60EAFCA1734D}"/>
          </ac:spMkLst>
        </pc:spChg>
        <pc:spChg chg="add mod">
          <ac:chgData name="Zhang, Justin" userId="917b78ee-65c7-4a56-a1dd-f9e80d6f7bf4" providerId="ADAL" clId="{00BAD1E6-7BDB-41C8-94AC-E290C5C969EE}" dt="2020-02-28T04:09:43.829" v="5104" actId="208"/>
          <ac:spMkLst>
            <pc:docMk/>
            <pc:sldMk cId="2222984170" sldId="454"/>
            <ac:spMk id="32" creationId="{71E6BB19-0037-4F07-90F3-DC833CC93847}"/>
          </ac:spMkLst>
        </pc:spChg>
        <pc:spChg chg="add mod">
          <ac:chgData name="Zhang, Justin" userId="917b78ee-65c7-4a56-a1dd-f9e80d6f7bf4" providerId="ADAL" clId="{00BAD1E6-7BDB-41C8-94AC-E290C5C969EE}" dt="2020-02-28T04:08:37.550" v="5103" actId="1076"/>
          <ac:spMkLst>
            <pc:docMk/>
            <pc:sldMk cId="2222984170" sldId="454"/>
            <ac:spMk id="36" creationId="{A41DEAC6-91E3-4913-944E-76CE5124680C}"/>
          </ac:spMkLst>
        </pc:spChg>
        <pc:spChg chg="add mod">
          <ac:chgData name="Zhang, Justin" userId="917b78ee-65c7-4a56-a1dd-f9e80d6f7bf4" providerId="ADAL" clId="{00BAD1E6-7BDB-41C8-94AC-E290C5C969EE}" dt="2020-02-28T04:08:34.241" v="5102" actId="1076"/>
          <ac:spMkLst>
            <pc:docMk/>
            <pc:sldMk cId="2222984170" sldId="454"/>
            <ac:spMk id="37" creationId="{683922D4-0EBC-479F-BF21-BAD8B10207CC}"/>
          </ac:spMkLst>
        </pc:spChg>
        <pc:spChg chg="add mod">
          <ac:chgData name="Zhang, Justin" userId="917b78ee-65c7-4a56-a1dd-f9e80d6f7bf4" providerId="ADAL" clId="{00BAD1E6-7BDB-41C8-94AC-E290C5C969EE}" dt="2020-02-28T04:41:48.286" v="5428"/>
          <ac:spMkLst>
            <pc:docMk/>
            <pc:sldMk cId="2222984170" sldId="454"/>
            <ac:spMk id="40" creationId="{724746BA-65A7-4EE1-BB5D-14944529DAF1}"/>
          </ac:spMkLst>
        </pc:spChg>
        <pc:spChg chg="add mod">
          <ac:chgData name="Zhang, Justin" userId="917b78ee-65c7-4a56-a1dd-f9e80d6f7bf4" providerId="ADAL" clId="{00BAD1E6-7BDB-41C8-94AC-E290C5C969EE}" dt="2020-02-28T04:41:30.686" v="5422" actId="14100"/>
          <ac:spMkLst>
            <pc:docMk/>
            <pc:sldMk cId="2222984170" sldId="454"/>
            <ac:spMk id="41" creationId="{DF0562A1-A283-4A8F-93F9-158F9CEF1A32}"/>
          </ac:spMkLst>
        </pc:spChg>
        <pc:grpChg chg="add mod topLvl">
          <ac:chgData name="Zhang, Justin" userId="917b78ee-65c7-4a56-a1dd-f9e80d6f7bf4" providerId="ADAL" clId="{00BAD1E6-7BDB-41C8-94AC-E290C5C969EE}" dt="2020-02-28T03:39:10.491" v="5034" actId="164"/>
          <ac:grpSpMkLst>
            <pc:docMk/>
            <pc:sldMk cId="2222984170" sldId="454"/>
            <ac:grpSpMk id="21" creationId="{A137A287-9EC6-45D5-8737-DE472D12A739}"/>
          </ac:grpSpMkLst>
        </pc:grpChg>
        <pc:grpChg chg="add del mod">
          <ac:chgData name="Zhang, Justin" userId="917b78ee-65c7-4a56-a1dd-f9e80d6f7bf4" providerId="ADAL" clId="{00BAD1E6-7BDB-41C8-94AC-E290C5C969EE}" dt="2020-02-28T03:29:01.675" v="4955" actId="165"/>
          <ac:grpSpMkLst>
            <pc:docMk/>
            <pc:sldMk cId="2222984170" sldId="454"/>
            <ac:grpSpMk id="22" creationId="{BC147322-F70F-4627-935E-FC732B8C6E02}"/>
          </ac:grpSpMkLst>
        </pc:grpChg>
        <pc:grpChg chg="add mod">
          <ac:chgData name="Zhang, Justin" userId="917b78ee-65c7-4a56-a1dd-f9e80d6f7bf4" providerId="ADAL" clId="{00BAD1E6-7BDB-41C8-94AC-E290C5C969EE}" dt="2020-02-28T03:27:45.242" v="4940" actId="164"/>
          <ac:grpSpMkLst>
            <pc:docMk/>
            <pc:sldMk cId="2222984170" sldId="454"/>
            <ac:grpSpMk id="23" creationId="{3759AC07-531E-4DBE-9174-2D40CB02BBA6}"/>
          </ac:grpSpMkLst>
        </pc:grpChg>
        <pc:grpChg chg="add mod topLvl">
          <ac:chgData name="Zhang, Justin" userId="917b78ee-65c7-4a56-a1dd-f9e80d6f7bf4" providerId="ADAL" clId="{00BAD1E6-7BDB-41C8-94AC-E290C5C969EE}" dt="2020-02-28T03:39:10.491" v="5034" actId="164"/>
          <ac:grpSpMkLst>
            <pc:docMk/>
            <pc:sldMk cId="2222984170" sldId="454"/>
            <ac:grpSpMk id="26" creationId="{F7E17B83-C63D-48C0-BB39-2206B15A457B}"/>
          </ac:grpSpMkLst>
        </pc:grpChg>
        <pc:grpChg chg="add del mod topLvl">
          <ac:chgData name="Zhang, Justin" userId="917b78ee-65c7-4a56-a1dd-f9e80d6f7bf4" providerId="ADAL" clId="{00BAD1E6-7BDB-41C8-94AC-E290C5C969EE}" dt="2020-02-28T03:38:47.436" v="5024" actId="165"/>
          <ac:grpSpMkLst>
            <pc:docMk/>
            <pc:sldMk cId="2222984170" sldId="454"/>
            <ac:grpSpMk id="29" creationId="{3D3C9AB0-6025-4A11-AA44-3B929A78F8C1}"/>
          </ac:grpSpMkLst>
        </pc:grpChg>
        <pc:grpChg chg="add del mod">
          <ac:chgData name="Zhang, Justin" userId="917b78ee-65c7-4a56-a1dd-f9e80d6f7bf4" providerId="ADAL" clId="{00BAD1E6-7BDB-41C8-94AC-E290C5C969EE}" dt="2020-02-28T03:31:37.103" v="4978" actId="165"/>
          <ac:grpSpMkLst>
            <pc:docMk/>
            <pc:sldMk cId="2222984170" sldId="454"/>
            <ac:grpSpMk id="30" creationId="{D2EC25FE-51B8-4E4E-AF99-C6EA9E306E34}"/>
          </ac:grpSpMkLst>
        </pc:grpChg>
        <pc:grpChg chg="add del mod">
          <ac:chgData name="Zhang, Justin" userId="917b78ee-65c7-4a56-a1dd-f9e80d6f7bf4" providerId="ADAL" clId="{00BAD1E6-7BDB-41C8-94AC-E290C5C969EE}" dt="2020-02-28T03:38:38.937" v="5023" actId="165"/>
          <ac:grpSpMkLst>
            <pc:docMk/>
            <pc:sldMk cId="2222984170" sldId="454"/>
            <ac:grpSpMk id="31" creationId="{9F7D33D9-CE6D-4982-BED6-B37637A5638B}"/>
          </ac:grpSpMkLst>
        </pc:grpChg>
        <pc:grpChg chg="add mod">
          <ac:chgData name="Zhang, Justin" userId="917b78ee-65c7-4a56-a1dd-f9e80d6f7bf4" providerId="ADAL" clId="{00BAD1E6-7BDB-41C8-94AC-E290C5C969EE}" dt="2020-02-28T03:39:10.491" v="5034" actId="164"/>
          <ac:grpSpMkLst>
            <pc:docMk/>
            <pc:sldMk cId="2222984170" sldId="454"/>
            <ac:grpSpMk id="33" creationId="{37814BB5-6D78-47CA-88EE-511B429B55CF}"/>
          </ac:grpSpMkLst>
        </pc:grpChg>
        <pc:grpChg chg="add mod">
          <ac:chgData name="Zhang, Justin" userId="917b78ee-65c7-4a56-a1dd-f9e80d6f7bf4" providerId="ADAL" clId="{00BAD1E6-7BDB-41C8-94AC-E290C5C969EE}" dt="2020-02-28T04:10:29.146" v="5106" actId="207"/>
          <ac:grpSpMkLst>
            <pc:docMk/>
            <pc:sldMk cId="2222984170" sldId="454"/>
            <ac:grpSpMk id="34" creationId="{C4D62691-F34B-4625-938F-EB59B7732744}"/>
          </ac:grpSpMkLst>
        </pc:grpChg>
        <pc:graphicFrameChg chg="add del mod modGraphic">
          <ac:chgData name="Zhang, Justin" userId="917b78ee-65c7-4a56-a1dd-f9e80d6f7bf4" providerId="ADAL" clId="{00BAD1E6-7BDB-41C8-94AC-E290C5C969EE}" dt="2020-02-28T02:36:55.622" v="4238" actId="478"/>
          <ac:graphicFrameMkLst>
            <pc:docMk/>
            <pc:sldMk cId="2222984170" sldId="454"/>
            <ac:graphicFrameMk id="7" creationId="{E0174A8C-544F-479D-8163-9122637AA19F}"/>
          </ac:graphicFrameMkLst>
        </pc:graphicFrameChg>
        <pc:picChg chg="add mod">
          <ac:chgData name="Zhang, Justin" userId="917b78ee-65c7-4a56-a1dd-f9e80d6f7bf4" providerId="ADAL" clId="{00BAD1E6-7BDB-41C8-94AC-E290C5C969EE}" dt="2020-02-28T04:06:43.153" v="5087" actId="1440"/>
          <ac:picMkLst>
            <pc:docMk/>
            <pc:sldMk cId="2222984170" sldId="454"/>
            <ac:picMk id="35" creationId="{A28A76B1-0862-4974-BEF7-0C0E2902F639}"/>
          </ac:picMkLst>
        </pc:picChg>
        <pc:picChg chg="add del mod">
          <ac:chgData name="Zhang, Justin" userId="917b78ee-65c7-4a56-a1dd-f9e80d6f7bf4" providerId="ADAL" clId="{00BAD1E6-7BDB-41C8-94AC-E290C5C969EE}" dt="2020-02-28T04:03:34.282" v="5063" actId="478"/>
          <ac:picMkLst>
            <pc:docMk/>
            <pc:sldMk cId="2222984170" sldId="454"/>
            <ac:picMk id="38" creationId="{826BA0DC-F5BF-4DEB-8282-8BDEBC890A29}"/>
          </ac:picMkLst>
        </pc:picChg>
        <pc:picChg chg="add mod">
          <ac:chgData name="Zhang, Justin" userId="917b78ee-65c7-4a56-a1dd-f9e80d6f7bf4" providerId="ADAL" clId="{00BAD1E6-7BDB-41C8-94AC-E290C5C969EE}" dt="2020-02-28T04:06:37.164" v="5086" actId="1440"/>
          <ac:picMkLst>
            <pc:docMk/>
            <pc:sldMk cId="2222984170" sldId="454"/>
            <ac:picMk id="39" creationId="{6E22E26A-AA4F-4499-AC4A-E780D35BE7E9}"/>
          </ac:picMkLst>
        </pc:picChg>
      </pc:sldChg>
      <pc:sldChg chg="addSp modSp add del">
        <pc:chgData name="Zhang, Justin" userId="917b78ee-65c7-4a56-a1dd-f9e80d6f7bf4" providerId="ADAL" clId="{00BAD1E6-7BDB-41C8-94AC-E290C5C969EE}" dt="2020-02-28T04:51:46.323" v="5517" actId="2696"/>
        <pc:sldMkLst>
          <pc:docMk/>
          <pc:sldMk cId="1025972412" sldId="455"/>
        </pc:sldMkLst>
        <pc:spChg chg="add mod">
          <ac:chgData name="Zhang, Justin" userId="917b78ee-65c7-4a56-a1dd-f9e80d6f7bf4" providerId="ADAL" clId="{00BAD1E6-7BDB-41C8-94AC-E290C5C969EE}" dt="2020-02-27T03:59:13.187" v="615" actId="20577"/>
          <ac:spMkLst>
            <pc:docMk/>
            <pc:sldMk cId="1025972412" sldId="455"/>
            <ac:spMk id="2" creationId="{8A9D29E4-FCBD-4B2D-BEE6-E5347CE0D34D}"/>
          </ac:spMkLst>
        </pc:spChg>
      </pc:sldChg>
      <pc:sldChg chg="addSp modSp add ord">
        <pc:chgData name="Zhang, Justin" userId="917b78ee-65c7-4a56-a1dd-f9e80d6f7bf4" providerId="ADAL" clId="{00BAD1E6-7BDB-41C8-94AC-E290C5C969EE}" dt="2020-02-28T04:50:57.790" v="5512"/>
        <pc:sldMkLst>
          <pc:docMk/>
          <pc:sldMk cId="1659738601" sldId="456"/>
        </pc:sldMkLst>
        <pc:spChg chg="mod">
          <ac:chgData name="Zhang, Justin" userId="917b78ee-65c7-4a56-a1dd-f9e80d6f7bf4" providerId="ADAL" clId="{00BAD1E6-7BDB-41C8-94AC-E290C5C969EE}" dt="2020-02-28T04:49:47.406" v="5511" actId="108"/>
          <ac:spMkLst>
            <pc:docMk/>
            <pc:sldMk cId="1659738601" sldId="456"/>
            <ac:spMk id="2" creationId="{8A9D29E4-FCBD-4B2D-BEE6-E5347CE0D34D}"/>
          </ac:spMkLst>
        </pc:spChg>
        <pc:spChg chg="add mod">
          <ac:chgData name="Zhang, Justin" userId="917b78ee-65c7-4a56-a1dd-f9e80d6f7bf4" providerId="ADAL" clId="{00BAD1E6-7BDB-41C8-94AC-E290C5C969EE}" dt="2020-02-27T16:47:04.362" v="4108" actId="1076"/>
          <ac:spMkLst>
            <pc:docMk/>
            <pc:sldMk cId="1659738601" sldId="456"/>
            <ac:spMk id="4" creationId="{1629AC0C-6AD6-468F-94B3-DBB775C5AD99}"/>
          </ac:spMkLst>
        </pc:spChg>
        <pc:picChg chg="add mod">
          <ac:chgData name="Zhang, Justin" userId="917b78ee-65c7-4a56-a1dd-f9e80d6f7bf4" providerId="ADAL" clId="{00BAD1E6-7BDB-41C8-94AC-E290C5C969EE}" dt="2020-02-27T16:47:01.263" v="4107" actId="1076"/>
          <ac:picMkLst>
            <pc:docMk/>
            <pc:sldMk cId="1659738601" sldId="456"/>
            <ac:picMk id="3" creationId="{822E31C0-85E3-490F-8870-F79755E5274D}"/>
          </ac:picMkLst>
        </pc:picChg>
      </pc:sldChg>
      <pc:sldChg chg="addSp modSp add del">
        <pc:chgData name="Zhang, Justin" userId="917b78ee-65c7-4a56-a1dd-f9e80d6f7bf4" providerId="ADAL" clId="{00BAD1E6-7BDB-41C8-94AC-E290C5C969EE}" dt="2020-02-28T04:42:18.746" v="5430" actId="2696"/>
        <pc:sldMkLst>
          <pc:docMk/>
          <pc:sldMk cId="3899533071" sldId="457"/>
        </pc:sldMkLst>
        <pc:spChg chg="mod">
          <ac:chgData name="Zhang, Justin" userId="917b78ee-65c7-4a56-a1dd-f9e80d6f7bf4" providerId="ADAL" clId="{00BAD1E6-7BDB-41C8-94AC-E290C5C969EE}" dt="2020-02-27T05:18:22.285" v="1221"/>
          <ac:spMkLst>
            <pc:docMk/>
            <pc:sldMk cId="3899533071" sldId="457"/>
            <ac:spMk id="2" creationId="{8A9D29E4-FCBD-4B2D-BEE6-E5347CE0D34D}"/>
          </ac:spMkLst>
        </pc:spChg>
        <pc:spChg chg="add mod">
          <ac:chgData name="Zhang, Justin" userId="917b78ee-65c7-4a56-a1dd-f9e80d6f7bf4" providerId="ADAL" clId="{00BAD1E6-7BDB-41C8-94AC-E290C5C969EE}" dt="2020-02-27T05:20:50.682" v="1270" actId="1076"/>
          <ac:spMkLst>
            <pc:docMk/>
            <pc:sldMk cId="3899533071" sldId="457"/>
            <ac:spMk id="3" creationId="{EE5352F0-64F6-46B0-BB20-90228822DD56}"/>
          </ac:spMkLst>
        </pc:spChg>
        <pc:spChg chg="add mod">
          <ac:chgData name="Zhang, Justin" userId="917b78ee-65c7-4a56-a1dd-f9e80d6f7bf4" providerId="ADAL" clId="{00BAD1E6-7BDB-41C8-94AC-E290C5C969EE}" dt="2020-02-27T05:20:50.682" v="1270" actId="1076"/>
          <ac:spMkLst>
            <pc:docMk/>
            <pc:sldMk cId="3899533071" sldId="457"/>
            <ac:spMk id="4" creationId="{64223928-6F2D-42F9-BCDC-C5C94406BAE5}"/>
          </ac:spMkLst>
        </pc:spChg>
        <pc:spChg chg="add mod">
          <ac:chgData name="Zhang, Justin" userId="917b78ee-65c7-4a56-a1dd-f9e80d6f7bf4" providerId="ADAL" clId="{00BAD1E6-7BDB-41C8-94AC-E290C5C969EE}" dt="2020-02-27T05:21:24.286" v="1286"/>
          <ac:spMkLst>
            <pc:docMk/>
            <pc:sldMk cId="3899533071" sldId="457"/>
            <ac:spMk id="5" creationId="{1C094FE0-1219-44B3-8672-7FD488286111}"/>
          </ac:spMkLst>
        </pc:spChg>
      </pc:sldChg>
      <pc:sldChg chg="addSp delSp modSp add ord">
        <pc:chgData name="Zhang, Justin" userId="917b78ee-65c7-4a56-a1dd-f9e80d6f7bf4" providerId="ADAL" clId="{00BAD1E6-7BDB-41C8-94AC-E290C5C969EE}" dt="2020-02-28T04:58:19.567" v="5576" actId="108"/>
        <pc:sldMkLst>
          <pc:docMk/>
          <pc:sldMk cId="3134189317" sldId="458"/>
        </pc:sldMkLst>
        <pc:spChg chg="del">
          <ac:chgData name="Zhang, Justin" userId="917b78ee-65c7-4a56-a1dd-f9e80d6f7bf4" providerId="ADAL" clId="{00BAD1E6-7BDB-41C8-94AC-E290C5C969EE}" dt="2020-02-27T05:22:17.415" v="1288" actId="478"/>
          <ac:spMkLst>
            <pc:docMk/>
            <pc:sldMk cId="3134189317" sldId="458"/>
            <ac:spMk id="2" creationId="{8A9D29E4-FCBD-4B2D-BEE6-E5347CE0D34D}"/>
          </ac:spMkLst>
        </pc:spChg>
        <pc:spChg chg="add mod">
          <ac:chgData name="Zhang, Justin" userId="917b78ee-65c7-4a56-a1dd-f9e80d6f7bf4" providerId="ADAL" clId="{00BAD1E6-7BDB-41C8-94AC-E290C5C969EE}" dt="2020-02-28T04:58:19.567" v="5576" actId="108"/>
          <ac:spMkLst>
            <pc:docMk/>
            <pc:sldMk cId="3134189317" sldId="458"/>
            <ac:spMk id="3" creationId="{EB1F7684-F213-4CC9-90C8-99B0850E59BF}"/>
          </ac:spMkLst>
        </pc:spChg>
        <pc:picChg chg="add mod">
          <ac:chgData name="Zhang, Justin" userId="917b78ee-65c7-4a56-a1dd-f9e80d6f7bf4" providerId="ADAL" clId="{00BAD1E6-7BDB-41C8-94AC-E290C5C969EE}" dt="2020-02-27T09:55:11.299" v="1633" actId="1076"/>
          <ac:picMkLst>
            <pc:docMk/>
            <pc:sldMk cId="3134189317" sldId="458"/>
            <ac:picMk id="4" creationId="{8FBDF61B-C609-40A8-A859-A8A842DE6F48}"/>
          </ac:picMkLst>
        </pc:picChg>
      </pc:sldChg>
      <pc:sldChg chg="addSp delSp modSp add">
        <pc:chgData name="Zhang, Justin" userId="917b78ee-65c7-4a56-a1dd-f9e80d6f7bf4" providerId="ADAL" clId="{00BAD1E6-7BDB-41C8-94AC-E290C5C969EE}" dt="2020-02-28T04:58:04.903" v="5574" actId="108"/>
        <pc:sldMkLst>
          <pc:docMk/>
          <pc:sldMk cId="2348749789" sldId="459"/>
        </pc:sldMkLst>
        <pc:spChg chg="del">
          <ac:chgData name="Zhang, Justin" userId="917b78ee-65c7-4a56-a1dd-f9e80d6f7bf4" providerId="ADAL" clId="{00BAD1E6-7BDB-41C8-94AC-E290C5C969EE}" dt="2020-02-27T05:22:22.075" v="1290" actId="478"/>
          <ac:spMkLst>
            <pc:docMk/>
            <pc:sldMk cId="2348749789" sldId="459"/>
            <ac:spMk id="2" creationId="{8A9D29E4-FCBD-4B2D-BEE6-E5347CE0D34D}"/>
          </ac:spMkLst>
        </pc:spChg>
        <pc:spChg chg="add mod">
          <ac:chgData name="Zhang, Justin" userId="917b78ee-65c7-4a56-a1dd-f9e80d6f7bf4" providerId="ADAL" clId="{00BAD1E6-7BDB-41C8-94AC-E290C5C969EE}" dt="2020-02-28T04:58:04.903" v="5574" actId="108"/>
          <ac:spMkLst>
            <pc:docMk/>
            <pc:sldMk cId="2348749789" sldId="459"/>
            <ac:spMk id="3" creationId="{AE01B07A-7404-4CDD-AEFC-C42C908DD997}"/>
          </ac:spMkLst>
        </pc:spChg>
        <pc:picChg chg="add mod">
          <ac:chgData name="Zhang, Justin" userId="917b78ee-65c7-4a56-a1dd-f9e80d6f7bf4" providerId="ADAL" clId="{00BAD1E6-7BDB-41C8-94AC-E290C5C969EE}" dt="2020-02-27T09:04:26.120" v="1439" actId="1076"/>
          <ac:picMkLst>
            <pc:docMk/>
            <pc:sldMk cId="2348749789" sldId="459"/>
            <ac:picMk id="4" creationId="{A87A5F0A-41BC-4BB7-BBB6-D948F9499C10}"/>
          </ac:picMkLst>
        </pc:picChg>
        <pc:picChg chg="add mod">
          <ac:chgData name="Zhang, Justin" userId="917b78ee-65c7-4a56-a1dd-f9e80d6f7bf4" providerId="ADAL" clId="{00BAD1E6-7BDB-41C8-94AC-E290C5C969EE}" dt="2020-02-28T04:46:17.265" v="5467" actId="1076"/>
          <ac:picMkLst>
            <pc:docMk/>
            <pc:sldMk cId="2348749789" sldId="459"/>
            <ac:picMk id="5" creationId="{214AEA96-9FB5-49B9-9A2F-1D3CE271E8E5}"/>
          </ac:picMkLst>
        </pc:picChg>
      </pc:sldChg>
      <pc:sldChg chg="addSp delSp modSp add ord">
        <pc:chgData name="Zhang, Justin" userId="917b78ee-65c7-4a56-a1dd-f9e80d6f7bf4" providerId="ADAL" clId="{00BAD1E6-7BDB-41C8-94AC-E290C5C969EE}" dt="2020-02-28T04:57:47.843" v="5571" actId="108"/>
        <pc:sldMkLst>
          <pc:docMk/>
          <pc:sldMk cId="1430799075" sldId="460"/>
        </pc:sldMkLst>
        <pc:spChg chg="del">
          <ac:chgData name="Zhang, Justin" userId="917b78ee-65c7-4a56-a1dd-f9e80d6f7bf4" providerId="ADAL" clId="{00BAD1E6-7BDB-41C8-94AC-E290C5C969EE}" dt="2020-02-27T05:22:26.981" v="1292" actId="478"/>
          <ac:spMkLst>
            <pc:docMk/>
            <pc:sldMk cId="1430799075" sldId="460"/>
            <ac:spMk id="2" creationId="{8A9D29E4-FCBD-4B2D-BEE6-E5347CE0D34D}"/>
          </ac:spMkLst>
        </pc:spChg>
        <pc:spChg chg="add mod">
          <ac:chgData name="Zhang, Justin" userId="917b78ee-65c7-4a56-a1dd-f9e80d6f7bf4" providerId="ADAL" clId="{00BAD1E6-7BDB-41C8-94AC-E290C5C969EE}" dt="2020-02-28T04:57:47.843" v="5571" actId="108"/>
          <ac:spMkLst>
            <pc:docMk/>
            <pc:sldMk cId="1430799075" sldId="460"/>
            <ac:spMk id="3" creationId="{3763CD77-D7BA-45E3-A480-838F464603C5}"/>
          </ac:spMkLst>
        </pc:spChg>
        <pc:picChg chg="add mod">
          <ac:chgData name="Zhang, Justin" userId="917b78ee-65c7-4a56-a1dd-f9e80d6f7bf4" providerId="ADAL" clId="{00BAD1E6-7BDB-41C8-94AC-E290C5C969EE}" dt="2020-02-27T10:36:03.300" v="1870" actId="1076"/>
          <ac:picMkLst>
            <pc:docMk/>
            <pc:sldMk cId="1430799075" sldId="460"/>
            <ac:picMk id="4" creationId="{8D15D3BA-9CA8-4236-9991-8FF8C23055DC}"/>
          </ac:picMkLst>
        </pc:picChg>
      </pc:sldChg>
      <pc:sldChg chg="addSp delSp modSp add">
        <pc:chgData name="Zhang, Justin" userId="917b78ee-65c7-4a56-a1dd-f9e80d6f7bf4" providerId="ADAL" clId="{00BAD1E6-7BDB-41C8-94AC-E290C5C969EE}" dt="2020-02-28T04:58:25.248" v="5577" actId="108"/>
        <pc:sldMkLst>
          <pc:docMk/>
          <pc:sldMk cId="3063891313" sldId="461"/>
        </pc:sldMkLst>
        <pc:spChg chg="mod">
          <ac:chgData name="Zhang, Justin" userId="917b78ee-65c7-4a56-a1dd-f9e80d6f7bf4" providerId="ADAL" clId="{00BAD1E6-7BDB-41C8-94AC-E290C5C969EE}" dt="2020-02-28T04:58:25.248" v="5577" actId="108"/>
          <ac:spMkLst>
            <pc:docMk/>
            <pc:sldMk cId="3063891313" sldId="461"/>
            <ac:spMk id="3" creationId="{3763CD77-D7BA-45E3-A480-838F464603C5}"/>
          </ac:spMkLst>
        </pc:spChg>
        <pc:spChg chg="add del mod">
          <ac:chgData name="Zhang, Justin" userId="917b78ee-65c7-4a56-a1dd-f9e80d6f7bf4" providerId="ADAL" clId="{00BAD1E6-7BDB-41C8-94AC-E290C5C969EE}" dt="2020-02-27T09:14:37.626" v="1468" actId="478"/>
          <ac:spMkLst>
            <pc:docMk/>
            <pc:sldMk cId="3063891313" sldId="461"/>
            <ac:spMk id="4" creationId="{0EC234F4-9B16-4911-90DE-8C79808990AA}"/>
          </ac:spMkLst>
        </pc:spChg>
        <pc:spChg chg="add del mod">
          <ac:chgData name="Zhang, Justin" userId="917b78ee-65c7-4a56-a1dd-f9e80d6f7bf4" providerId="ADAL" clId="{00BAD1E6-7BDB-41C8-94AC-E290C5C969EE}" dt="2020-02-27T09:14:37.626" v="1468" actId="478"/>
          <ac:spMkLst>
            <pc:docMk/>
            <pc:sldMk cId="3063891313" sldId="461"/>
            <ac:spMk id="5" creationId="{99080E0A-066A-4E4C-A1F5-1EB87E601907}"/>
          </ac:spMkLst>
        </pc:spChg>
        <pc:spChg chg="add del mod">
          <ac:chgData name="Zhang, Justin" userId="917b78ee-65c7-4a56-a1dd-f9e80d6f7bf4" providerId="ADAL" clId="{00BAD1E6-7BDB-41C8-94AC-E290C5C969EE}" dt="2020-02-27T09:14:37.626" v="1468" actId="478"/>
          <ac:spMkLst>
            <pc:docMk/>
            <pc:sldMk cId="3063891313" sldId="461"/>
            <ac:spMk id="6" creationId="{C1D706D2-44E8-4322-A81A-0DF6FEEB5353}"/>
          </ac:spMkLst>
        </pc:spChg>
        <pc:spChg chg="add del mod">
          <ac:chgData name="Zhang, Justin" userId="917b78ee-65c7-4a56-a1dd-f9e80d6f7bf4" providerId="ADAL" clId="{00BAD1E6-7BDB-41C8-94AC-E290C5C969EE}" dt="2020-02-27T09:14:37.626" v="1468" actId="478"/>
          <ac:spMkLst>
            <pc:docMk/>
            <pc:sldMk cId="3063891313" sldId="461"/>
            <ac:spMk id="7" creationId="{B280DA4A-C66E-4D95-ADD6-70BFB132E663}"/>
          </ac:spMkLst>
        </pc:spChg>
        <pc:picChg chg="add del mod">
          <ac:chgData name="Zhang, Justin" userId="917b78ee-65c7-4a56-a1dd-f9e80d6f7bf4" providerId="ADAL" clId="{00BAD1E6-7BDB-41C8-94AC-E290C5C969EE}" dt="2020-02-27T09:17:24.893" v="1476" actId="478"/>
          <ac:picMkLst>
            <pc:docMk/>
            <pc:sldMk cId="3063891313" sldId="461"/>
            <ac:picMk id="2" creationId="{2774A152-671B-41B0-B6D3-42B973289E53}"/>
          </ac:picMkLst>
        </pc:picChg>
        <pc:picChg chg="add mod">
          <ac:chgData name="Zhang, Justin" userId="917b78ee-65c7-4a56-a1dd-f9e80d6f7bf4" providerId="ADAL" clId="{00BAD1E6-7BDB-41C8-94AC-E290C5C969EE}" dt="2020-02-27T09:18:49.390" v="1483" actId="14100"/>
          <ac:picMkLst>
            <pc:docMk/>
            <pc:sldMk cId="3063891313" sldId="461"/>
            <ac:picMk id="8" creationId="{02AC6C4E-B40B-403D-A45D-9E3A1E66B9CE}"/>
          </ac:picMkLst>
        </pc:picChg>
      </pc:sldChg>
      <pc:sldChg chg="addSp delSp modSp add del">
        <pc:chgData name="Zhang, Justin" userId="917b78ee-65c7-4a56-a1dd-f9e80d6f7bf4" providerId="ADAL" clId="{00BAD1E6-7BDB-41C8-94AC-E290C5C969EE}" dt="2020-02-27T09:12:00.658" v="1466" actId="2696"/>
        <pc:sldMkLst>
          <pc:docMk/>
          <pc:sldMk cId="2808626847" sldId="462"/>
        </pc:sldMkLst>
        <pc:picChg chg="add del mod">
          <ac:chgData name="Zhang, Justin" userId="917b78ee-65c7-4a56-a1dd-f9e80d6f7bf4" providerId="ADAL" clId="{00BAD1E6-7BDB-41C8-94AC-E290C5C969EE}" dt="2020-02-27T09:11:53.604" v="1464"/>
          <ac:picMkLst>
            <pc:docMk/>
            <pc:sldMk cId="2808626847" sldId="462"/>
            <ac:picMk id="2" creationId="{923E2351-6FF6-4DA2-B9DE-A82BAB1327F5}"/>
          </ac:picMkLst>
        </pc:picChg>
        <pc:picChg chg="del">
          <ac:chgData name="Zhang, Justin" userId="917b78ee-65c7-4a56-a1dd-f9e80d6f7bf4" providerId="ADAL" clId="{00BAD1E6-7BDB-41C8-94AC-E290C5C969EE}" dt="2020-02-27T09:07:34.927" v="1450" actId="478"/>
          <ac:picMkLst>
            <pc:docMk/>
            <pc:sldMk cId="2808626847" sldId="462"/>
            <ac:picMk id="4" creationId="{A87A5F0A-41BC-4BB7-BBB6-D948F9499C10}"/>
          </ac:picMkLst>
        </pc:picChg>
        <pc:picChg chg="del">
          <ac:chgData name="Zhang, Justin" userId="917b78ee-65c7-4a56-a1dd-f9e80d6f7bf4" providerId="ADAL" clId="{00BAD1E6-7BDB-41C8-94AC-E290C5C969EE}" dt="2020-02-27T09:07:36.829" v="1451" actId="478"/>
          <ac:picMkLst>
            <pc:docMk/>
            <pc:sldMk cId="2808626847" sldId="462"/>
            <ac:picMk id="5" creationId="{214AEA96-9FB5-49B9-9A2F-1D3CE271E8E5}"/>
          </ac:picMkLst>
        </pc:picChg>
        <pc:picChg chg="add del">
          <ac:chgData name="Zhang, Justin" userId="917b78ee-65c7-4a56-a1dd-f9e80d6f7bf4" providerId="ADAL" clId="{00BAD1E6-7BDB-41C8-94AC-E290C5C969EE}" dt="2020-02-27T09:11:12.029" v="1458" actId="478"/>
          <ac:picMkLst>
            <pc:docMk/>
            <pc:sldMk cId="2808626847" sldId="462"/>
            <ac:picMk id="6" creationId="{9F418DFD-90DA-481C-ACFF-FA2222CB7818}"/>
          </ac:picMkLst>
        </pc:picChg>
      </pc:sldChg>
      <pc:sldChg chg="delSp modSp add del ord">
        <pc:chgData name="Zhang, Justin" userId="917b78ee-65c7-4a56-a1dd-f9e80d6f7bf4" providerId="ADAL" clId="{00BAD1E6-7BDB-41C8-94AC-E290C5C969EE}" dt="2020-02-27T09:51:16.502" v="1631" actId="2696"/>
        <pc:sldMkLst>
          <pc:docMk/>
          <pc:sldMk cId="50452293" sldId="463"/>
        </pc:sldMkLst>
        <pc:picChg chg="del">
          <ac:chgData name="Zhang, Justin" userId="917b78ee-65c7-4a56-a1dd-f9e80d6f7bf4" providerId="ADAL" clId="{00BAD1E6-7BDB-41C8-94AC-E290C5C969EE}" dt="2020-02-27T09:11:14.904" v="1459" actId="478"/>
          <ac:picMkLst>
            <pc:docMk/>
            <pc:sldMk cId="50452293" sldId="463"/>
            <ac:picMk id="2" creationId="{923E2351-6FF6-4DA2-B9DE-A82BAB1327F5}"/>
          </ac:picMkLst>
        </pc:picChg>
        <pc:picChg chg="del mod">
          <ac:chgData name="Zhang, Justin" userId="917b78ee-65c7-4a56-a1dd-f9e80d6f7bf4" providerId="ADAL" clId="{00BAD1E6-7BDB-41C8-94AC-E290C5C969EE}" dt="2020-02-27T09:50:40.419" v="1618" actId="478"/>
          <ac:picMkLst>
            <pc:docMk/>
            <pc:sldMk cId="50452293" sldId="463"/>
            <ac:picMk id="6" creationId="{9F418DFD-90DA-481C-ACFF-FA2222CB7818}"/>
          </ac:picMkLst>
        </pc:picChg>
      </pc:sldChg>
      <pc:sldChg chg="modSp add del ord">
        <pc:chgData name="Zhang, Justin" userId="917b78ee-65c7-4a56-a1dd-f9e80d6f7bf4" providerId="ADAL" clId="{00BAD1E6-7BDB-41C8-94AC-E290C5C969EE}" dt="2020-02-28T04:43:51.219" v="5442" actId="2696"/>
        <pc:sldMkLst>
          <pc:docMk/>
          <pc:sldMk cId="1671624882" sldId="464"/>
        </pc:sldMkLst>
        <pc:spChg chg="mod">
          <ac:chgData name="Zhang, Justin" userId="917b78ee-65c7-4a56-a1dd-f9e80d6f7bf4" providerId="ADAL" clId="{00BAD1E6-7BDB-41C8-94AC-E290C5C969EE}" dt="2020-02-27T10:39:41.657" v="1890"/>
          <ac:spMkLst>
            <pc:docMk/>
            <pc:sldMk cId="1671624882" sldId="464"/>
            <ac:spMk id="3" creationId="{3763CD77-D7BA-45E3-A480-838F464603C5}"/>
          </ac:spMkLst>
        </pc:spChg>
      </pc:sldChg>
      <pc:sldChg chg="addSp delSp modSp add">
        <pc:chgData name="Zhang, Justin" userId="917b78ee-65c7-4a56-a1dd-f9e80d6f7bf4" providerId="ADAL" clId="{00BAD1E6-7BDB-41C8-94AC-E290C5C969EE}" dt="2020-02-28T04:58:34.530" v="5579" actId="108"/>
        <pc:sldMkLst>
          <pc:docMk/>
          <pc:sldMk cId="3887294197" sldId="465"/>
        </pc:sldMkLst>
        <pc:spChg chg="mod">
          <ac:chgData name="Zhang, Justin" userId="917b78ee-65c7-4a56-a1dd-f9e80d6f7bf4" providerId="ADAL" clId="{00BAD1E6-7BDB-41C8-94AC-E290C5C969EE}" dt="2020-02-28T04:58:34.530" v="5579" actId="108"/>
          <ac:spMkLst>
            <pc:docMk/>
            <pc:sldMk cId="3887294197" sldId="465"/>
            <ac:spMk id="3" creationId="{3763CD77-D7BA-45E3-A480-838F464603C5}"/>
          </ac:spMkLst>
        </pc:spChg>
        <pc:picChg chg="add mod">
          <ac:chgData name="Zhang, Justin" userId="917b78ee-65c7-4a56-a1dd-f9e80d6f7bf4" providerId="ADAL" clId="{00BAD1E6-7BDB-41C8-94AC-E290C5C969EE}" dt="2020-02-28T04:53:34.512" v="5538" actId="14100"/>
          <ac:picMkLst>
            <pc:docMk/>
            <pc:sldMk cId="3887294197" sldId="465"/>
            <ac:picMk id="2" creationId="{D34B033A-BB4D-47D3-B605-DFB1F49A86D8}"/>
          </ac:picMkLst>
        </pc:picChg>
        <pc:picChg chg="add del mod">
          <ac:chgData name="Zhang, Justin" userId="917b78ee-65c7-4a56-a1dd-f9e80d6f7bf4" providerId="ADAL" clId="{00BAD1E6-7BDB-41C8-94AC-E290C5C969EE}" dt="2020-02-27T09:36:12.178" v="1543" actId="478"/>
          <ac:picMkLst>
            <pc:docMk/>
            <pc:sldMk cId="3887294197" sldId="465"/>
            <ac:picMk id="4" creationId="{02DD5EAB-C0CE-4144-B58B-9C36E42764CA}"/>
          </ac:picMkLst>
        </pc:picChg>
      </pc:sldChg>
      <pc:sldChg chg="addSp delSp modSp add ord">
        <pc:chgData name="Zhang, Justin" userId="917b78ee-65c7-4a56-a1dd-f9e80d6f7bf4" providerId="ADAL" clId="{00BAD1E6-7BDB-41C8-94AC-E290C5C969EE}" dt="2020-02-28T04:58:38.395" v="5580" actId="108"/>
        <pc:sldMkLst>
          <pc:docMk/>
          <pc:sldMk cId="4049652624" sldId="466"/>
        </pc:sldMkLst>
        <pc:spChg chg="mod">
          <ac:chgData name="Zhang, Justin" userId="917b78ee-65c7-4a56-a1dd-f9e80d6f7bf4" providerId="ADAL" clId="{00BAD1E6-7BDB-41C8-94AC-E290C5C969EE}" dt="2020-02-28T04:58:38.395" v="5580" actId="108"/>
          <ac:spMkLst>
            <pc:docMk/>
            <pc:sldMk cId="4049652624" sldId="466"/>
            <ac:spMk id="3" creationId="{3763CD77-D7BA-45E3-A480-838F464603C5}"/>
          </ac:spMkLst>
        </pc:spChg>
        <pc:picChg chg="add del mod">
          <ac:chgData name="Zhang, Justin" userId="917b78ee-65c7-4a56-a1dd-f9e80d6f7bf4" providerId="ADAL" clId="{00BAD1E6-7BDB-41C8-94AC-E290C5C969EE}" dt="2020-02-27T09:23:53.643" v="1495" actId="478"/>
          <ac:picMkLst>
            <pc:docMk/>
            <pc:sldMk cId="4049652624" sldId="466"/>
            <ac:picMk id="2" creationId="{AFD12C83-9732-48CF-BC27-8D295FCF28E5}"/>
          </ac:picMkLst>
        </pc:picChg>
        <pc:picChg chg="add mod">
          <ac:chgData name="Zhang, Justin" userId="917b78ee-65c7-4a56-a1dd-f9e80d6f7bf4" providerId="ADAL" clId="{00BAD1E6-7BDB-41C8-94AC-E290C5C969EE}" dt="2020-02-27T09:24:31.550" v="1500" actId="1076"/>
          <ac:picMkLst>
            <pc:docMk/>
            <pc:sldMk cId="4049652624" sldId="466"/>
            <ac:picMk id="4" creationId="{DCB11024-98FD-400A-8135-2EBA6C12BE0A}"/>
          </ac:picMkLst>
        </pc:picChg>
      </pc:sldChg>
      <pc:sldChg chg="addSp modSp add">
        <pc:chgData name="Zhang, Justin" userId="917b78ee-65c7-4a56-a1dd-f9e80d6f7bf4" providerId="ADAL" clId="{00BAD1E6-7BDB-41C8-94AC-E290C5C969EE}" dt="2020-02-28T04:58:45.531" v="5582" actId="108"/>
        <pc:sldMkLst>
          <pc:docMk/>
          <pc:sldMk cId="577489196" sldId="467"/>
        </pc:sldMkLst>
        <pc:spChg chg="mod">
          <ac:chgData name="Zhang, Justin" userId="917b78ee-65c7-4a56-a1dd-f9e80d6f7bf4" providerId="ADAL" clId="{00BAD1E6-7BDB-41C8-94AC-E290C5C969EE}" dt="2020-02-28T04:58:45.531" v="5582" actId="108"/>
          <ac:spMkLst>
            <pc:docMk/>
            <pc:sldMk cId="577489196" sldId="467"/>
            <ac:spMk id="3" creationId="{3763CD77-D7BA-45E3-A480-838F464603C5}"/>
          </ac:spMkLst>
        </pc:spChg>
        <pc:picChg chg="add mod">
          <ac:chgData name="Zhang, Justin" userId="917b78ee-65c7-4a56-a1dd-f9e80d6f7bf4" providerId="ADAL" clId="{00BAD1E6-7BDB-41C8-94AC-E290C5C969EE}" dt="2020-02-27T09:40:28.358" v="1583" actId="1076"/>
          <ac:picMkLst>
            <pc:docMk/>
            <pc:sldMk cId="577489196" sldId="467"/>
            <ac:picMk id="2" creationId="{042FA4EC-7D42-4ED1-B376-1B82008672BA}"/>
          </ac:picMkLst>
        </pc:picChg>
      </pc:sldChg>
      <pc:sldChg chg="addSp modSp add">
        <pc:chgData name="Zhang, Justin" userId="917b78ee-65c7-4a56-a1dd-f9e80d6f7bf4" providerId="ADAL" clId="{00BAD1E6-7BDB-41C8-94AC-E290C5C969EE}" dt="2020-02-28T04:58:51.133" v="5583" actId="108"/>
        <pc:sldMkLst>
          <pc:docMk/>
          <pc:sldMk cId="244725540" sldId="468"/>
        </pc:sldMkLst>
        <pc:spChg chg="mod">
          <ac:chgData name="Zhang, Justin" userId="917b78ee-65c7-4a56-a1dd-f9e80d6f7bf4" providerId="ADAL" clId="{00BAD1E6-7BDB-41C8-94AC-E290C5C969EE}" dt="2020-02-28T04:58:51.133" v="5583" actId="108"/>
          <ac:spMkLst>
            <pc:docMk/>
            <pc:sldMk cId="244725540" sldId="468"/>
            <ac:spMk id="3" creationId="{3763CD77-D7BA-45E3-A480-838F464603C5}"/>
          </ac:spMkLst>
        </pc:spChg>
        <pc:picChg chg="add mod">
          <ac:chgData name="Zhang, Justin" userId="917b78ee-65c7-4a56-a1dd-f9e80d6f7bf4" providerId="ADAL" clId="{00BAD1E6-7BDB-41C8-94AC-E290C5C969EE}" dt="2020-02-28T04:54:09.013" v="5541" actId="14100"/>
          <ac:picMkLst>
            <pc:docMk/>
            <pc:sldMk cId="244725540" sldId="468"/>
            <ac:picMk id="2" creationId="{56196AF3-000E-4B14-929E-61DB0003EE6C}"/>
          </ac:picMkLst>
        </pc:picChg>
        <pc:picChg chg="add mod">
          <ac:chgData name="Zhang, Justin" userId="917b78ee-65c7-4a56-a1dd-f9e80d6f7bf4" providerId="ADAL" clId="{00BAD1E6-7BDB-41C8-94AC-E290C5C969EE}" dt="2020-02-28T04:54:15.135" v="5542" actId="1076"/>
          <ac:picMkLst>
            <pc:docMk/>
            <pc:sldMk cId="244725540" sldId="468"/>
            <ac:picMk id="4" creationId="{8434D558-334B-4307-BECE-8AC1BBA40D49}"/>
          </ac:picMkLst>
        </pc:picChg>
      </pc:sldChg>
      <pc:sldChg chg="addSp delSp modSp add">
        <pc:chgData name="Zhang, Justin" userId="917b78ee-65c7-4a56-a1dd-f9e80d6f7bf4" providerId="ADAL" clId="{00BAD1E6-7BDB-41C8-94AC-E290C5C969EE}" dt="2020-02-28T05:04:12" v="5740" actId="20577"/>
        <pc:sldMkLst>
          <pc:docMk/>
          <pc:sldMk cId="83292638" sldId="469"/>
        </pc:sldMkLst>
        <pc:spChg chg="mod">
          <ac:chgData name="Zhang, Justin" userId="917b78ee-65c7-4a56-a1dd-f9e80d6f7bf4" providerId="ADAL" clId="{00BAD1E6-7BDB-41C8-94AC-E290C5C969EE}" dt="2020-02-28T04:58:29.954" v="5578" actId="108"/>
          <ac:spMkLst>
            <pc:docMk/>
            <pc:sldMk cId="83292638" sldId="469"/>
            <ac:spMk id="3" creationId="{3763CD77-D7BA-45E3-A480-838F464603C5}"/>
          </ac:spMkLst>
        </pc:spChg>
        <pc:spChg chg="add mod">
          <ac:chgData name="Zhang, Justin" userId="917b78ee-65c7-4a56-a1dd-f9e80d6f7bf4" providerId="ADAL" clId="{00BAD1E6-7BDB-41C8-94AC-E290C5C969EE}" dt="2020-02-28T05:04:12" v="5740" actId="20577"/>
          <ac:spMkLst>
            <pc:docMk/>
            <pc:sldMk cId="83292638" sldId="469"/>
            <ac:spMk id="6" creationId="{CC87F5D4-7A8A-4973-A4E4-0F569710B17F}"/>
          </ac:spMkLst>
        </pc:spChg>
        <pc:picChg chg="add mod">
          <ac:chgData name="Zhang, Justin" userId="917b78ee-65c7-4a56-a1dd-f9e80d6f7bf4" providerId="ADAL" clId="{00BAD1E6-7BDB-41C8-94AC-E290C5C969EE}" dt="2020-02-28T05:01:26.949" v="5599" actId="1076"/>
          <ac:picMkLst>
            <pc:docMk/>
            <pc:sldMk cId="83292638" sldId="469"/>
            <ac:picMk id="2" creationId="{DCD3130D-9B2F-41C5-AAFD-23D1910A31C7}"/>
          </ac:picMkLst>
        </pc:picChg>
        <pc:picChg chg="add mod">
          <ac:chgData name="Zhang, Justin" userId="917b78ee-65c7-4a56-a1dd-f9e80d6f7bf4" providerId="ADAL" clId="{00BAD1E6-7BDB-41C8-94AC-E290C5C969EE}" dt="2020-02-28T05:01:26.949" v="5599" actId="1076"/>
          <ac:picMkLst>
            <pc:docMk/>
            <pc:sldMk cId="83292638" sldId="469"/>
            <ac:picMk id="4" creationId="{B42D459A-AD4B-42B8-BC1C-ECD31DE0A3D0}"/>
          </ac:picMkLst>
        </pc:picChg>
        <pc:picChg chg="add mod">
          <ac:chgData name="Zhang, Justin" userId="917b78ee-65c7-4a56-a1dd-f9e80d6f7bf4" providerId="ADAL" clId="{00BAD1E6-7BDB-41C8-94AC-E290C5C969EE}" dt="2020-02-28T05:01:26.949" v="5599" actId="1076"/>
          <ac:picMkLst>
            <pc:docMk/>
            <pc:sldMk cId="83292638" sldId="469"/>
            <ac:picMk id="5" creationId="{AC939E82-393C-49B2-ACCF-5CB4AC32AF42}"/>
          </ac:picMkLst>
        </pc:picChg>
        <pc:picChg chg="del">
          <ac:chgData name="Zhang, Justin" userId="917b78ee-65c7-4a56-a1dd-f9e80d6f7bf4" providerId="ADAL" clId="{00BAD1E6-7BDB-41C8-94AC-E290C5C969EE}" dt="2020-02-27T09:31:19.935" v="1515" actId="478"/>
          <ac:picMkLst>
            <pc:docMk/>
            <pc:sldMk cId="83292638" sldId="469"/>
            <ac:picMk id="8" creationId="{02AC6C4E-B40B-403D-A45D-9E3A1E66B9CE}"/>
          </ac:picMkLst>
        </pc:picChg>
      </pc:sldChg>
      <pc:sldChg chg="addSp delSp modSp add">
        <pc:chgData name="Zhang, Justin" userId="917b78ee-65c7-4a56-a1dd-f9e80d6f7bf4" providerId="ADAL" clId="{00BAD1E6-7BDB-41C8-94AC-E290C5C969EE}" dt="2020-02-28T04:58:42.027" v="5581" actId="108"/>
        <pc:sldMkLst>
          <pc:docMk/>
          <pc:sldMk cId="494540973" sldId="470"/>
        </pc:sldMkLst>
        <pc:spChg chg="mod">
          <ac:chgData name="Zhang, Justin" userId="917b78ee-65c7-4a56-a1dd-f9e80d6f7bf4" providerId="ADAL" clId="{00BAD1E6-7BDB-41C8-94AC-E290C5C969EE}" dt="2020-02-28T04:58:42.027" v="5581" actId="108"/>
          <ac:spMkLst>
            <pc:docMk/>
            <pc:sldMk cId="494540973" sldId="470"/>
            <ac:spMk id="3" creationId="{3763CD77-D7BA-45E3-A480-838F464603C5}"/>
          </ac:spMkLst>
        </pc:spChg>
        <pc:picChg chg="del">
          <ac:chgData name="Zhang, Justin" userId="917b78ee-65c7-4a56-a1dd-f9e80d6f7bf4" providerId="ADAL" clId="{00BAD1E6-7BDB-41C8-94AC-E290C5C969EE}" dt="2020-02-27T09:36:23.940" v="1547" actId="478"/>
          <ac:picMkLst>
            <pc:docMk/>
            <pc:sldMk cId="494540973" sldId="470"/>
            <ac:picMk id="2" creationId="{D34B033A-BB4D-47D3-B605-DFB1F49A86D8}"/>
          </ac:picMkLst>
        </pc:picChg>
        <pc:picChg chg="mod">
          <ac:chgData name="Zhang, Justin" userId="917b78ee-65c7-4a56-a1dd-f9e80d6f7bf4" providerId="ADAL" clId="{00BAD1E6-7BDB-41C8-94AC-E290C5C969EE}" dt="2020-02-27T09:38:44.788" v="1578" actId="1076"/>
          <ac:picMkLst>
            <pc:docMk/>
            <pc:sldMk cId="494540973" sldId="470"/>
            <ac:picMk id="4" creationId="{02DD5EAB-C0CE-4144-B58B-9C36E42764CA}"/>
          </ac:picMkLst>
        </pc:picChg>
        <pc:picChg chg="add mod">
          <ac:chgData name="Zhang, Justin" userId="917b78ee-65c7-4a56-a1dd-f9e80d6f7bf4" providerId="ADAL" clId="{00BAD1E6-7BDB-41C8-94AC-E290C5C969EE}" dt="2020-02-27T09:38:51.325" v="1579" actId="14100"/>
          <ac:picMkLst>
            <pc:docMk/>
            <pc:sldMk cId="494540973" sldId="470"/>
            <ac:picMk id="5" creationId="{39B2E7B0-A979-4FC2-91BE-F7C890343B10}"/>
          </ac:picMkLst>
        </pc:picChg>
      </pc:sldChg>
      <pc:sldChg chg="addSp delSp modSp add del">
        <pc:chgData name="Zhang, Justin" userId="917b78ee-65c7-4a56-a1dd-f9e80d6f7bf4" providerId="ADAL" clId="{00BAD1E6-7BDB-41C8-94AC-E290C5C969EE}" dt="2020-02-27T09:48:30.940" v="1617" actId="2696"/>
        <pc:sldMkLst>
          <pc:docMk/>
          <pc:sldMk cId="2554754397" sldId="471"/>
        </pc:sldMkLst>
        <pc:picChg chg="add mod">
          <ac:chgData name="Zhang, Justin" userId="917b78ee-65c7-4a56-a1dd-f9e80d6f7bf4" providerId="ADAL" clId="{00BAD1E6-7BDB-41C8-94AC-E290C5C969EE}" dt="2020-02-27T09:42:50.259" v="1592" actId="14100"/>
          <ac:picMkLst>
            <pc:docMk/>
            <pc:sldMk cId="2554754397" sldId="471"/>
            <ac:picMk id="2" creationId="{513CF053-AB43-4DAB-8E5F-F685C3492C1C}"/>
          </ac:picMkLst>
        </pc:picChg>
        <pc:picChg chg="del">
          <ac:chgData name="Zhang, Justin" userId="917b78ee-65c7-4a56-a1dd-f9e80d6f7bf4" providerId="ADAL" clId="{00BAD1E6-7BDB-41C8-94AC-E290C5C969EE}" dt="2020-02-27T09:41:23.109" v="1585" actId="478"/>
          <ac:picMkLst>
            <pc:docMk/>
            <pc:sldMk cId="2554754397" sldId="471"/>
            <ac:picMk id="4" creationId="{A87A5F0A-41BC-4BB7-BBB6-D948F9499C10}"/>
          </ac:picMkLst>
        </pc:picChg>
        <pc:picChg chg="del">
          <ac:chgData name="Zhang, Justin" userId="917b78ee-65c7-4a56-a1dd-f9e80d6f7bf4" providerId="ADAL" clId="{00BAD1E6-7BDB-41C8-94AC-E290C5C969EE}" dt="2020-02-27T09:41:23.620" v="1586" actId="478"/>
          <ac:picMkLst>
            <pc:docMk/>
            <pc:sldMk cId="2554754397" sldId="471"/>
            <ac:picMk id="5" creationId="{214AEA96-9FB5-49B9-9A2F-1D3CE271E8E5}"/>
          </ac:picMkLst>
        </pc:picChg>
        <pc:picChg chg="add del mod">
          <ac:chgData name="Zhang, Justin" userId="917b78ee-65c7-4a56-a1dd-f9e80d6f7bf4" providerId="ADAL" clId="{00BAD1E6-7BDB-41C8-94AC-E290C5C969EE}" dt="2020-02-27T09:46:26.397" v="1605" actId="478"/>
          <ac:picMkLst>
            <pc:docMk/>
            <pc:sldMk cId="2554754397" sldId="471"/>
            <ac:picMk id="6" creationId="{3D72EE63-A83F-4D41-91CD-873C01C84F90}"/>
          </ac:picMkLst>
        </pc:picChg>
        <pc:picChg chg="add del">
          <ac:chgData name="Zhang, Justin" userId="917b78ee-65c7-4a56-a1dd-f9e80d6f7bf4" providerId="ADAL" clId="{00BAD1E6-7BDB-41C8-94AC-E290C5C969EE}" dt="2020-02-27T09:46:03.459" v="1595"/>
          <ac:picMkLst>
            <pc:docMk/>
            <pc:sldMk cId="2554754397" sldId="471"/>
            <ac:picMk id="7" creationId="{A4DC223E-F022-450C-ADF1-74D55F687759}"/>
          </ac:picMkLst>
        </pc:picChg>
        <pc:picChg chg="add del">
          <ac:chgData name="Zhang, Justin" userId="917b78ee-65c7-4a56-a1dd-f9e80d6f7bf4" providerId="ADAL" clId="{00BAD1E6-7BDB-41C8-94AC-E290C5C969EE}" dt="2020-02-27T09:46:07.205" v="1597" actId="478"/>
          <ac:picMkLst>
            <pc:docMk/>
            <pc:sldMk cId="2554754397" sldId="471"/>
            <ac:picMk id="8" creationId="{D3145A38-9A02-4546-AD9B-7219F2077A83}"/>
          </ac:picMkLst>
        </pc:picChg>
      </pc:sldChg>
      <pc:sldChg chg="addSp delSp modSp add">
        <pc:chgData name="Zhang, Justin" userId="917b78ee-65c7-4a56-a1dd-f9e80d6f7bf4" providerId="ADAL" clId="{00BAD1E6-7BDB-41C8-94AC-E290C5C969EE}" dt="2020-02-28T04:58:15.954" v="5575" actId="108"/>
        <pc:sldMkLst>
          <pc:docMk/>
          <pc:sldMk cId="1025425" sldId="472"/>
        </pc:sldMkLst>
        <pc:spChg chg="mod">
          <ac:chgData name="Zhang, Justin" userId="917b78ee-65c7-4a56-a1dd-f9e80d6f7bf4" providerId="ADAL" clId="{00BAD1E6-7BDB-41C8-94AC-E290C5C969EE}" dt="2020-02-28T04:58:15.954" v="5575" actId="108"/>
          <ac:spMkLst>
            <pc:docMk/>
            <pc:sldMk cId="1025425" sldId="472"/>
            <ac:spMk id="3" creationId="{AE01B07A-7404-4CDD-AEFC-C42C908DD997}"/>
          </ac:spMkLst>
        </pc:spChg>
        <pc:picChg chg="del">
          <ac:chgData name="Zhang, Justin" userId="917b78ee-65c7-4a56-a1dd-f9e80d6f7bf4" providerId="ADAL" clId="{00BAD1E6-7BDB-41C8-94AC-E290C5C969EE}" dt="2020-02-27T09:46:12.103" v="1599" actId="478"/>
          <ac:picMkLst>
            <pc:docMk/>
            <pc:sldMk cId="1025425" sldId="472"/>
            <ac:picMk id="2" creationId="{513CF053-AB43-4DAB-8E5F-F685C3492C1C}"/>
          </ac:picMkLst>
        </pc:picChg>
        <pc:picChg chg="add mod">
          <ac:chgData name="Zhang, Justin" userId="917b78ee-65c7-4a56-a1dd-f9e80d6f7bf4" providerId="ADAL" clId="{00BAD1E6-7BDB-41C8-94AC-E290C5C969EE}" dt="2020-02-27T09:51:10.941" v="1630" actId="1076"/>
          <ac:picMkLst>
            <pc:docMk/>
            <pc:sldMk cId="1025425" sldId="472"/>
            <ac:picMk id="4" creationId="{C77E4965-5724-4F92-91F4-3D4E595469F4}"/>
          </ac:picMkLst>
        </pc:picChg>
        <pc:picChg chg="add mod">
          <ac:chgData name="Zhang, Justin" userId="917b78ee-65c7-4a56-a1dd-f9e80d6f7bf4" providerId="ADAL" clId="{00BAD1E6-7BDB-41C8-94AC-E290C5C969EE}" dt="2020-02-27T09:51:07.668" v="1629" actId="1076"/>
          <ac:picMkLst>
            <pc:docMk/>
            <pc:sldMk cId="1025425" sldId="472"/>
            <ac:picMk id="5" creationId="{03BF583B-3F9D-48B4-9219-4CDD2704EB5E}"/>
          </ac:picMkLst>
        </pc:picChg>
        <pc:picChg chg="mod">
          <ac:chgData name="Zhang, Justin" userId="917b78ee-65c7-4a56-a1dd-f9e80d6f7bf4" providerId="ADAL" clId="{00BAD1E6-7BDB-41C8-94AC-E290C5C969EE}" dt="2020-02-27T09:50:50.567" v="1622" actId="1076"/>
          <ac:picMkLst>
            <pc:docMk/>
            <pc:sldMk cId="1025425" sldId="472"/>
            <ac:picMk id="6" creationId="{3D72EE63-A83F-4D41-91CD-873C01C84F90}"/>
          </ac:picMkLst>
        </pc:picChg>
      </pc:sldChg>
      <pc:sldChg chg="addSp delSp modSp add">
        <pc:chgData name="Zhang, Justin" userId="917b78ee-65c7-4a56-a1dd-f9e80d6f7bf4" providerId="ADAL" clId="{00BAD1E6-7BDB-41C8-94AC-E290C5C969EE}" dt="2020-02-28T04:58:00.815" v="5573" actId="108"/>
        <pc:sldMkLst>
          <pc:docMk/>
          <pc:sldMk cId="4186968877" sldId="473"/>
        </pc:sldMkLst>
        <pc:spChg chg="mod">
          <ac:chgData name="Zhang, Justin" userId="917b78ee-65c7-4a56-a1dd-f9e80d6f7bf4" providerId="ADAL" clId="{00BAD1E6-7BDB-41C8-94AC-E290C5C969EE}" dt="2020-02-28T04:58:00.815" v="5573" actId="108"/>
          <ac:spMkLst>
            <pc:docMk/>
            <pc:sldMk cId="4186968877" sldId="473"/>
            <ac:spMk id="3" creationId="{3763CD77-D7BA-45E3-A480-838F464603C5}"/>
          </ac:spMkLst>
        </pc:spChg>
        <pc:picChg chg="add del mod">
          <ac:chgData name="Zhang, Justin" userId="917b78ee-65c7-4a56-a1dd-f9e80d6f7bf4" providerId="ADAL" clId="{00BAD1E6-7BDB-41C8-94AC-E290C5C969EE}" dt="2020-02-27T09:58:34.379" v="1642" actId="478"/>
          <ac:picMkLst>
            <pc:docMk/>
            <pc:sldMk cId="4186968877" sldId="473"/>
            <ac:picMk id="2" creationId="{C3392FBE-7261-46DD-92CF-BE6929EFB2C6}"/>
          </ac:picMkLst>
        </pc:picChg>
        <pc:picChg chg="del">
          <ac:chgData name="Zhang, Justin" userId="917b78ee-65c7-4a56-a1dd-f9e80d6f7bf4" providerId="ADAL" clId="{00BAD1E6-7BDB-41C8-94AC-E290C5C969EE}" dt="2020-02-27T09:57:08.609" v="1635" actId="478"/>
          <ac:picMkLst>
            <pc:docMk/>
            <pc:sldMk cId="4186968877" sldId="473"/>
            <ac:picMk id="4" creationId="{8D15D3BA-9CA8-4236-9991-8FF8C23055DC}"/>
          </ac:picMkLst>
        </pc:picChg>
        <pc:picChg chg="add del mod">
          <ac:chgData name="Zhang, Justin" userId="917b78ee-65c7-4a56-a1dd-f9e80d6f7bf4" providerId="ADAL" clId="{00BAD1E6-7BDB-41C8-94AC-E290C5C969EE}" dt="2020-02-27T10:02:18.058" v="1652" actId="478"/>
          <ac:picMkLst>
            <pc:docMk/>
            <pc:sldMk cId="4186968877" sldId="473"/>
            <ac:picMk id="5" creationId="{BA7207F2-2409-4DA0-B61C-EF28606C8927}"/>
          </ac:picMkLst>
        </pc:picChg>
        <pc:picChg chg="add del mod">
          <ac:chgData name="Zhang, Justin" userId="917b78ee-65c7-4a56-a1dd-f9e80d6f7bf4" providerId="ADAL" clId="{00BAD1E6-7BDB-41C8-94AC-E290C5C969EE}" dt="2020-02-27T10:01:40.573" v="1649" actId="478"/>
          <ac:picMkLst>
            <pc:docMk/>
            <pc:sldMk cId="4186968877" sldId="473"/>
            <ac:picMk id="6" creationId="{72230C56-5258-42BC-A988-6A6DDC8A2304}"/>
          </ac:picMkLst>
        </pc:picChg>
        <pc:picChg chg="add mod">
          <ac:chgData name="Zhang, Justin" userId="917b78ee-65c7-4a56-a1dd-f9e80d6f7bf4" providerId="ADAL" clId="{00BAD1E6-7BDB-41C8-94AC-E290C5C969EE}" dt="2020-02-28T04:46:03.753" v="5465" actId="1076"/>
          <ac:picMkLst>
            <pc:docMk/>
            <pc:sldMk cId="4186968877" sldId="473"/>
            <ac:picMk id="7" creationId="{2F20CFA9-728B-45B9-AB6A-3000AAE0CFA2}"/>
          </ac:picMkLst>
        </pc:picChg>
        <pc:picChg chg="add mod">
          <ac:chgData name="Zhang, Justin" userId="917b78ee-65c7-4a56-a1dd-f9e80d6f7bf4" providerId="ADAL" clId="{00BAD1E6-7BDB-41C8-94AC-E290C5C969EE}" dt="2020-02-28T04:46:07.143" v="5466" actId="1076"/>
          <ac:picMkLst>
            <pc:docMk/>
            <pc:sldMk cId="4186968877" sldId="473"/>
            <ac:picMk id="8" creationId="{98E9F38D-2F3F-41EF-93EF-2CA31BA76DC0}"/>
          </ac:picMkLst>
        </pc:picChg>
      </pc:sldChg>
      <pc:sldChg chg="addSp delSp modSp add">
        <pc:chgData name="Zhang, Justin" userId="917b78ee-65c7-4a56-a1dd-f9e80d6f7bf4" providerId="ADAL" clId="{00BAD1E6-7BDB-41C8-94AC-E290C5C969EE}" dt="2020-02-28T04:57:55.431" v="5572" actId="108"/>
        <pc:sldMkLst>
          <pc:docMk/>
          <pc:sldMk cId="2152733777" sldId="474"/>
        </pc:sldMkLst>
        <pc:spChg chg="mod">
          <ac:chgData name="Zhang, Justin" userId="917b78ee-65c7-4a56-a1dd-f9e80d6f7bf4" providerId="ADAL" clId="{00BAD1E6-7BDB-41C8-94AC-E290C5C969EE}" dt="2020-02-28T04:57:55.431" v="5572" actId="108"/>
          <ac:spMkLst>
            <pc:docMk/>
            <pc:sldMk cId="2152733777" sldId="474"/>
            <ac:spMk id="3" creationId="{3763CD77-D7BA-45E3-A480-838F464603C5}"/>
          </ac:spMkLst>
        </pc:spChg>
        <pc:spChg chg="add del mod">
          <ac:chgData name="Zhang, Justin" userId="917b78ee-65c7-4a56-a1dd-f9e80d6f7bf4" providerId="ADAL" clId="{00BAD1E6-7BDB-41C8-94AC-E290C5C969EE}" dt="2020-02-27T10:15:45.419" v="1848" actId="478"/>
          <ac:spMkLst>
            <pc:docMk/>
            <pc:sldMk cId="2152733777" sldId="474"/>
            <ac:spMk id="7" creationId="{A7852205-046D-4DC7-A0AD-D377C971378F}"/>
          </ac:spMkLst>
        </pc:spChg>
        <pc:picChg chg="add mod">
          <ac:chgData name="Zhang, Justin" userId="917b78ee-65c7-4a56-a1dd-f9e80d6f7bf4" providerId="ADAL" clId="{00BAD1E6-7BDB-41C8-94AC-E290C5C969EE}" dt="2020-02-27T10:16:09.362" v="1869" actId="1036"/>
          <ac:picMkLst>
            <pc:docMk/>
            <pc:sldMk cId="2152733777" sldId="474"/>
            <ac:picMk id="2" creationId="{B8FC740E-27E4-48A5-BD19-2153BF9B52C6}"/>
          </ac:picMkLst>
        </pc:picChg>
        <pc:picChg chg="del">
          <ac:chgData name="Zhang, Justin" userId="917b78ee-65c7-4a56-a1dd-f9e80d6f7bf4" providerId="ADAL" clId="{00BAD1E6-7BDB-41C8-94AC-E290C5C969EE}" dt="2020-02-27T10:11:30.697" v="1829" actId="478"/>
          <ac:picMkLst>
            <pc:docMk/>
            <pc:sldMk cId="2152733777" sldId="474"/>
            <ac:picMk id="4" creationId="{8D15D3BA-9CA8-4236-9991-8FF8C23055DC}"/>
          </ac:picMkLst>
        </pc:picChg>
        <pc:picChg chg="add del mod">
          <ac:chgData name="Zhang, Justin" userId="917b78ee-65c7-4a56-a1dd-f9e80d6f7bf4" providerId="ADAL" clId="{00BAD1E6-7BDB-41C8-94AC-E290C5C969EE}" dt="2020-02-27T10:14:41.790" v="1837" actId="478"/>
          <ac:picMkLst>
            <pc:docMk/>
            <pc:sldMk cId="2152733777" sldId="474"/>
            <ac:picMk id="5" creationId="{BE2B28FB-9B67-4621-A71A-3726C49A21F1}"/>
          </ac:picMkLst>
        </pc:picChg>
        <pc:picChg chg="add mod">
          <ac:chgData name="Zhang, Justin" userId="917b78ee-65c7-4a56-a1dd-f9e80d6f7bf4" providerId="ADAL" clId="{00BAD1E6-7BDB-41C8-94AC-E290C5C969EE}" dt="2020-02-27T10:16:09.362" v="1869" actId="1036"/>
          <ac:picMkLst>
            <pc:docMk/>
            <pc:sldMk cId="2152733777" sldId="474"/>
            <ac:picMk id="6" creationId="{09F68942-7565-4CAB-A39E-29A626947F70}"/>
          </ac:picMkLst>
        </pc:picChg>
        <pc:cxnChg chg="add mod">
          <ac:chgData name="Zhang, Justin" userId="917b78ee-65c7-4a56-a1dd-f9e80d6f7bf4" providerId="ADAL" clId="{00BAD1E6-7BDB-41C8-94AC-E290C5C969EE}" dt="2020-02-27T10:16:09.362" v="1869" actId="1036"/>
          <ac:cxnSpMkLst>
            <pc:docMk/>
            <pc:sldMk cId="2152733777" sldId="474"/>
            <ac:cxnSpMk id="9" creationId="{24D1576A-1E93-4CC7-9418-38DCF82F975F}"/>
          </ac:cxnSpMkLst>
        </pc:cxnChg>
      </pc:sldChg>
      <pc:sldChg chg="addSp delSp modSp add">
        <pc:chgData name="Zhang, Justin" userId="917b78ee-65c7-4a56-a1dd-f9e80d6f7bf4" providerId="ADAL" clId="{00BAD1E6-7BDB-41C8-94AC-E290C5C969EE}" dt="2020-02-28T04:56:46.462" v="5570"/>
        <pc:sldMkLst>
          <pc:docMk/>
          <pc:sldMk cId="3697036808" sldId="475"/>
        </pc:sldMkLst>
        <pc:spChg chg="del">
          <ac:chgData name="Zhang, Justin" userId="917b78ee-65c7-4a56-a1dd-f9e80d6f7bf4" providerId="ADAL" clId="{00BAD1E6-7BDB-41C8-94AC-E290C5C969EE}" dt="2020-02-27T11:30:25.159" v="1902" actId="478"/>
          <ac:spMkLst>
            <pc:docMk/>
            <pc:sldMk cId="3697036808" sldId="475"/>
            <ac:spMk id="2" creationId="{F1315A05-D0F2-4629-A8C3-06E04235CBDE}"/>
          </ac:spMkLst>
        </pc:spChg>
        <pc:spChg chg="add mod">
          <ac:chgData name="Zhang, Justin" userId="917b78ee-65c7-4a56-a1dd-f9e80d6f7bf4" providerId="ADAL" clId="{00BAD1E6-7BDB-41C8-94AC-E290C5C969EE}" dt="2020-02-27T15:26:55.328" v="2896" actId="255"/>
          <ac:spMkLst>
            <pc:docMk/>
            <pc:sldMk cId="3697036808" sldId="475"/>
            <ac:spMk id="3" creationId="{435BB904-50CB-478E-B0E5-AA521968A1A2}"/>
          </ac:spMkLst>
        </pc:spChg>
        <pc:spChg chg="add mod">
          <ac:chgData name="Zhang, Justin" userId="917b78ee-65c7-4a56-a1dd-f9e80d6f7bf4" providerId="ADAL" clId="{00BAD1E6-7BDB-41C8-94AC-E290C5C969EE}" dt="2020-02-27T13:45:54.291" v="2109" actId="164"/>
          <ac:spMkLst>
            <pc:docMk/>
            <pc:sldMk cId="3697036808" sldId="475"/>
            <ac:spMk id="5" creationId="{CB02C915-D278-4815-8B86-B556442765CE}"/>
          </ac:spMkLst>
        </pc:spChg>
        <pc:spChg chg="add del mod">
          <ac:chgData name="Zhang, Justin" userId="917b78ee-65c7-4a56-a1dd-f9e80d6f7bf4" providerId="ADAL" clId="{00BAD1E6-7BDB-41C8-94AC-E290C5C969EE}" dt="2020-02-27T14:41:52.728" v="2391"/>
          <ac:spMkLst>
            <pc:docMk/>
            <pc:sldMk cId="3697036808" sldId="475"/>
            <ac:spMk id="7" creationId="{2CA7E987-25DB-48DD-B8DB-815FB32D7358}"/>
          </ac:spMkLst>
        </pc:spChg>
        <pc:spChg chg="add mod">
          <ac:chgData name="Zhang, Justin" userId="917b78ee-65c7-4a56-a1dd-f9e80d6f7bf4" providerId="ADAL" clId="{00BAD1E6-7BDB-41C8-94AC-E290C5C969EE}" dt="2020-02-27T15:34:12.558" v="2972" actId="20577"/>
          <ac:spMkLst>
            <pc:docMk/>
            <pc:sldMk cId="3697036808" sldId="475"/>
            <ac:spMk id="9" creationId="{1F9CDDCF-53CD-4B6B-99C8-4DB8E18138B0}"/>
          </ac:spMkLst>
        </pc:spChg>
        <pc:spChg chg="add del mod">
          <ac:chgData name="Zhang, Justin" userId="917b78ee-65c7-4a56-a1dd-f9e80d6f7bf4" providerId="ADAL" clId="{00BAD1E6-7BDB-41C8-94AC-E290C5C969EE}" dt="2020-02-27T14:42:22.652" v="2407"/>
          <ac:spMkLst>
            <pc:docMk/>
            <pc:sldMk cId="3697036808" sldId="475"/>
            <ac:spMk id="10" creationId="{47186388-2777-4EFC-8380-BEFECCC3B411}"/>
          </ac:spMkLst>
        </pc:spChg>
        <pc:spChg chg="add mod">
          <ac:chgData name="Zhang, Justin" userId="917b78ee-65c7-4a56-a1dd-f9e80d6f7bf4" providerId="ADAL" clId="{00BAD1E6-7BDB-41C8-94AC-E290C5C969EE}" dt="2020-02-27T15:33:04.975" v="2956" actId="20577"/>
          <ac:spMkLst>
            <pc:docMk/>
            <pc:sldMk cId="3697036808" sldId="475"/>
            <ac:spMk id="11" creationId="{7741DF17-A1FB-4B8C-AD1D-CF5D6BDB6AF8}"/>
          </ac:spMkLst>
        </pc:spChg>
        <pc:spChg chg="add mod">
          <ac:chgData name="Zhang, Justin" userId="917b78ee-65c7-4a56-a1dd-f9e80d6f7bf4" providerId="ADAL" clId="{00BAD1E6-7BDB-41C8-94AC-E290C5C969EE}" dt="2020-02-27T15:33:01.316" v="2955" actId="20577"/>
          <ac:spMkLst>
            <pc:docMk/>
            <pc:sldMk cId="3697036808" sldId="475"/>
            <ac:spMk id="12" creationId="{82989E93-1265-4E6B-ACCA-677F921E2397}"/>
          </ac:spMkLst>
        </pc:spChg>
        <pc:spChg chg="add">
          <ac:chgData name="Zhang, Justin" userId="917b78ee-65c7-4a56-a1dd-f9e80d6f7bf4" providerId="ADAL" clId="{00BAD1E6-7BDB-41C8-94AC-E290C5C969EE}" dt="2020-02-28T04:56:46.462" v="5570"/>
          <ac:spMkLst>
            <pc:docMk/>
            <pc:sldMk cId="3697036808" sldId="475"/>
            <ac:spMk id="17" creationId="{F0E2E540-6AFA-4028-BAEA-CE32753C845D}"/>
          </ac:spMkLst>
        </pc:spChg>
        <pc:grpChg chg="add mod">
          <ac:chgData name="Zhang, Justin" userId="917b78ee-65c7-4a56-a1dd-f9e80d6f7bf4" providerId="ADAL" clId="{00BAD1E6-7BDB-41C8-94AC-E290C5C969EE}" dt="2020-02-27T15:39:24.703" v="2976"/>
          <ac:grpSpMkLst>
            <pc:docMk/>
            <pc:sldMk cId="3697036808" sldId="475"/>
            <ac:grpSpMk id="6" creationId="{58E841BD-B590-4D4E-995A-914A2BA0E765}"/>
          </ac:grpSpMkLst>
        </pc:grpChg>
        <pc:picChg chg="add mod">
          <ac:chgData name="Zhang, Justin" userId="917b78ee-65c7-4a56-a1dd-f9e80d6f7bf4" providerId="ADAL" clId="{00BAD1E6-7BDB-41C8-94AC-E290C5C969EE}" dt="2020-02-27T13:45:58.202" v="2110" actId="1076"/>
          <ac:picMkLst>
            <pc:docMk/>
            <pc:sldMk cId="3697036808" sldId="475"/>
            <ac:picMk id="4" creationId="{F1392AFA-724A-4E77-986A-BCCC18B34F4C}"/>
          </ac:picMkLst>
        </pc:picChg>
        <pc:picChg chg="add mod">
          <ac:chgData name="Zhang, Justin" userId="917b78ee-65c7-4a56-a1dd-f9e80d6f7bf4" providerId="ADAL" clId="{00BAD1E6-7BDB-41C8-94AC-E290C5C969EE}" dt="2020-02-27T15:39:44.694" v="2977"/>
          <ac:picMkLst>
            <pc:docMk/>
            <pc:sldMk cId="3697036808" sldId="475"/>
            <ac:picMk id="8" creationId="{AB8C65A3-6408-42CA-BEFC-24F434097C70}"/>
          </ac:picMkLst>
        </pc:picChg>
        <pc:picChg chg="add mod">
          <ac:chgData name="Zhang, Justin" userId="917b78ee-65c7-4a56-a1dd-f9e80d6f7bf4" providerId="ADAL" clId="{00BAD1E6-7BDB-41C8-94AC-E290C5C969EE}" dt="2020-02-27T14:54:02.523" v="2533" actId="1076"/>
          <ac:picMkLst>
            <pc:docMk/>
            <pc:sldMk cId="3697036808" sldId="475"/>
            <ac:picMk id="13" creationId="{66900E59-CEC6-415E-812A-20627A42A4E3}"/>
          </ac:picMkLst>
        </pc:picChg>
        <pc:picChg chg="add mod">
          <ac:chgData name="Zhang, Justin" userId="917b78ee-65c7-4a56-a1dd-f9e80d6f7bf4" providerId="ADAL" clId="{00BAD1E6-7BDB-41C8-94AC-E290C5C969EE}" dt="2020-02-27T15:32:58.564" v="2954" actId="14100"/>
          <ac:picMkLst>
            <pc:docMk/>
            <pc:sldMk cId="3697036808" sldId="475"/>
            <ac:picMk id="14" creationId="{79D2E8E3-9BB1-43D9-B94C-CC0555A7A4D6}"/>
          </ac:picMkLst>
        </pc:picChg>
        <pc:picChg chg="add mod">
          <ac:chgData name="Zhang, Justin" userId="917b78ee-65c7-4a56-a1dd-f9e80d6f7bf4" providerId="ADAL" clId="{00BAD1E6-7BDB-41C8-94AC-E290C5C969EE}" dt="2020-02-27T15:32:23.501" v="2934" actId="14100"/>
          <ac:picMkLst>
            <pc:docMk/>
            <pc:sldMk cId="3697036808" sldId="475"/>
            <ac:picMk id="15" creationId="{8E07DADE-A12D-424C-923C-D56F2038E8F7}"/>
          </ac:picMkLst>
        </pc:picChg>
        <pc:picChg chg="add mod">
          <ac:chgData name="Zhang, Justin" userId="917b78ee-65c7-4a56-a1dd-f9e80d6f7bf4" providerId="ADAL" clId="{00BAD1E6-7BDB-41C8-94AC-E290C5C969EE}" dt="2020-02-27T15:40:17.391" v="2978" actId="14100"/>
          <ac:picMkLst>
            <pc:docMk/>
            <pc:sldMk cId="3697036808" sldId="475"/>
            <ac:picMk id="16" creationId="{74FE2567-B490-412A-BF37-3AF3BB02BB4D}"/>
          </ac:picMkLst>
        </pc:picChg>
      </pc:sldChg>
      <pc:sldChg chg="addSp delSp modSp add">
        <pc:chgData name="Zhang, Justin" userId="917b78ee-65c7-4a56-a1dd-f9e80d6f7bf4" providerId="ADAL" clId="{00BAD1E6-7BDB-41C8-94AC-E290C5C969EE}" dt="2020-02-28T04:56:41.361" v="5569"/>
        <pc:sldMkLst>
          <pc:docMk/>
          <pc:sldMk cId="2610063223" sldId="476"/>
        </pc:sldMkLst>
        <pc:spChg chg="add mod">
          <ac:chgData name="Zhang, Justin" userId="917b78ee-65c7-4a56-a1dd-f9e80d6f7bf4" providerId="ADAL" clId="{00BAD1E6-7BDB-41C8-94AC-E290C5C969EE}" dt="2020-02-27T15:24:36.461" v="2890" actId="113"/>
          <ac:spMkLst>
            <pc:docMk/>
            <pc:sldMk cId="2610063223" sldId="476"/>
            <ac:spMk id="2" creationId="{63622D8C-20C3-48E1-AA87-083B9BC604C2}"/>
          </ac:spMkLst>
        </pc:spChg>
        <pc:spChg chg="del">
          <ac:chgData name="Zhang, Justin" userId="917b78ee-65c7-4a56-a1dd-f9e80d6f7bf4" providerId="ADAL" clId="{00BAD1E6-7BDB-41C8-94AC-E290C5C969EE}" dt="2020-02-27T14:56:18.001" v="2549" actId="478"/>
          <ac:spMkLst>
            <pc:docMk/>
            <pc:sldMk cId="2610063223" sldId="476"/>
            <ac:spMk id="3" creationId="{AA498ED7-4A74-4D20-A3B7-A01FB14F01CF}"/>
          </ac:spMkLst>
        </pc:spChg>
        <pc:spChg chg="add mod">
          <ac:chgData name="Zhang, Justin" userId="917b78ee-65c7-4a56-a1dd-f9e80d6f7bf4" providerId="ADAL" clId="{00BAD1E6-7BDB-41C8-94AC-E290C5C969EE}" dt="2020-02-27T15:07:35.879" v="2774" actId="2711"/>
          <ac:spMkLst>
            <pc:docMk/>
            <pc:sldMk cId="2610063223" sldId="476"/>
            <ac:spMk id="4" creationId="{B5AD1F33-B788-44BC-9DF4-07AC78A4F39B}"/>
          </ac:spMkLst>
        </pc:spChg>
        <pc:spChg chg="add del mod">
          <ac:chgData name="Zhang, Justin" userId="917b78ee-65c7-4a56-a1dd-f9e80d6f7bf4" providerId="ADAL" clId="{00BAD1E6-7BDB-41C8-94AC-E290C5C969EE}" dt="2020-02-27T15:08:15.335" v="2776" actId="478"/>
          <ac:spMkLst>
            <pc:docMk/>
            <pc:sldMk cId="2610063223" sldId="476"/>
            <ac:spMk id="5" creationId="{917EFC85-7CC7-4656-9AD1-73540B4D1CFB}"/>
          </ac:spMkLst>
        </pc:spChg>
        <pc:spChg chg="add mod">
          <ac:chgData name="Zhang, Justin" userId="917b78ee-65c7-4a56-a1dd-f9e80d6f7bf4" providerId="ADAL" clId="{00BAD1E6-7BDB-41C8-94AC-E290C5C969EE}" dt="2020-02-27T15:10:05.165" v="2798"/>
          <ac:spMkLst>
            <pc:docMk/>
            <pc:sldMk cId="2610063223" sldId="476"/>
            <ac:spMk id="7" creationId="{46C6DB82-37BC-4948-A8F6-A41F4E3EEAE9}"/>
          </ac:spMkLst>
        </pc:spChg>
        <pc:spChg chg="add del mod">
          <ac:chgData name="Zhang, Justin" userId="917b78ee-65c7-4a56-a1dd-f9e80d6f7bf4" providerId="ADAL" clId="{00BAD1E6-7BDB-41C8-94AC-E290C5C969EE}" dt="2020-02-27T15:16:45.318" v="2802" actId="478"/>
          <ac:spMkLst>
            <pc:docMk/>
            <pc:sldMk cId="2610063223" sldId="476"/>
            <ac:spMk id="8" creationId="{779F778D-0FD7-4413-907C-1CB288972972}"/>
          </ac:spMkLst>
        </pc:spChg>
        <pc:spChg chg="add del mod">
          <ac:chgData name="Zhang, Justin" userId="917b78ee-65c7-4a56-a1dd-f9e80d6f7bf4" providerId="ADAL" clId="{00BAD1E6-7BDB-41C8-94AC-E290C5C969EE}" dt="2020-02-27T15:14:15.402" v="2801" actId="478"/>
          <ac:spMkLst>
            <pc:docMk/>
            <pc:sldMk cId="2610063223" sldId="476"/>
            <ac:spMk id="9" creationId="{60752BC7-6B2B-4581-A9B3-22F5EF170F42}"/>
          </ac:spMkLst>
        </pc:spChg>
        <pc:spChg chg="add mod">
          <ac:chgData name="Zhang, Justin" userId="917b78ee-65c7-4a56-a1dd-f9e80d6f7bf4" providerId="ADAL" clId="{00BAD1E6-7BDB-41C8-94AC-E290C5C969EE}" dt="2020-02-27T15:50:23.974" v="3100" actId="1036"/>
          <ac:spMkLst>
            <pc:docMk/>
            <pc:sldMk cId="2610063223" sldId="476"/>
            <ac:spMk id="12" creationId="{67B43E6A-3C9C-4006-B67E-02DE82712A93}"/>
          </ac:spMkLst>
        </pc:spChg>
        <pc:spChg chg="add mod">
          <ac:chgData name="Zhang, Justin" userId="917b78ee-65c7-4a56-a1dd-f9e80d6f7bf4" providerId="ADAL" clId="{00BAD1E6-7BDB-41C8-94AC-E290C5C969EE}" dt="2020-02-27T15:50:23.974" v="3100" actId="1036"/>
          <ac:spMkLst>
            <pc:docMk/>
            <pc:sldMk cId="2610063223" sldId="476"/>
            <ac:spMk id="13" creationId="{CA8446FB-C24F-489B-AD22-D185DBBDAC7D}"/>
          </ac:spMkLst>
        </pc:spChg>
        <pc:spChg chg="add mod">
          <ac:chgData name="Zhang, Justin" userId="917b78ee-65c7-4a56-a1dd-f9e80d6f7bf4" providerId="ADAL" clId="{00BAD1E6-7BDB-41C8-94AC-E290C5C969EE}" dt="2020-02-27T15:50:23.974" v="3100" actId="1036"/>
          <ac:spMkLst>
            <pc:docMk/>
            <pc:sldMk cId="2610063223" sldId="476"/>
            <ac:spMk id="14" creationId="{4E86A547-F172-4016-ADF9-F65D9C4390FE}"/>
          </ac:spMkLst>
        </pc:spChg>
        <pc:spChg chg="add mod">
          <ac:chgData name="Zhang, Justin" userId="917b78ee-65c7-4a56-a1dd-f9e80d6f7bf4" providerId="ADAL" clId="{00BAD1E6-7BDB-41C8-94AC-E290C5C969EE}" dt="2020-02-27T15:50:23.974" v="3100" actId="1036"/>
          <ac:spMkLst>
            <pc:docMk/>
            <pc:sldMk cId="2610063223" sldId="476"/>
            <ac:spMk id="15" creationId="{56B98168-7384-4468-AEAE-117D923C96EE}"/>
          </ac:spMkLst>
        </pc:spChg>
        <pc:spChg chg="add mod">
          <ac:chgData name="Zhang, Justin" userId="917b78ee-65c7-4a56-a1dd-f9e80d6f7bf4" providerId="ADAL" clId="{00BAD1E6-7BDB-41C8-94AC-E290C5C969EE}" dt="2020-02-27T15:50:23.974" v="3100" actId="1036"/>
          <ac:spMkLst>
            <pc:docMk/>
            <pc:sldMk cId="2610063223" sldId="476"/>
            <ac:spMk id="16" creationId="{756231DF-78BC-4496-8938-795CDB99F5EC}"/>
          </ac:spMkLst>
        </pc:spChg>
        <pc:spChg chg="add mod">
          <ac:chgData name="Zhang, Justin" userId="917b78ee-65c7-4a56-a1dd-f9e80d6f7bf4" providerId="ADAL" clId="{00BAD1E6-7BDB-41C8-94AC-E290C5C969EE}" dt="2020-02-27T15:50:23.974" v="3100" actId="1036"/>
          <ac:spMkLst>
            <pc:docMk/>
            <pc:sldMk cId="2610063223" sldId="476"/>
            <ac:spMk id="17" creationId="{C64F51A1-836D-4539-B042-4AB1EC44F240}"/>
          </ac:spMkLst>
        </pc:spChg>
        <pc:spChg chg="add mod">
          <ac:chgData name="Zhang, Justin" userId="917b78ee-65c7-4a56-a1dd-f9e80d6f7bf4" providerId="ADAL" clId="{00BAD1E6-7BDB-41C8-94AC-E290C5C969EE}" dt="2020-02-27T15:50:23.974" v="3100" actId="1036"/>
          <ac:spMkLst>
            <pc:docMk/>
            <pc:sldMk cId="2610063223" sldId="476"/>
            <ac:spMk id="18" creationId="{69B8DCDC-76D7-40E7-BAEA-8C43D66D28C1}"/>
          </ac:spMkLst>
        </pc:spChg>
        <pc:spChg chg="add">
          <ac:chgData name="Zhang, Justin" userId="917b78ee-65c7-4a56-a1dd-f9e80d6f7bf4" providerId="ADAL" clId="{00BAD1E6-7BDB-41C8-94AC-E290C5C969EE}" dt="2020-02-28T04:56:41.361" v="5569"/>
          <ac:spMkLst>
            <pc:docMk/>
            <pc:sldMk cId="2610063223" sldId="476"/>
            <ac:spMk id="19" creationId="{27727BED-DE99-45E4-B838-67219A80E8B5}"/>
          </ac:spMkLst>
        </pc:spChg>
        <pc:spChg chg="add mod">
          <ac:chgData name="Zhang, Justin" userId="917b78ee-65c7-4a56-a1dd-f9e80d6f7bf4" providerId="ADAL" clId="{00BAD1E6-7BDB-41C8-94AC-E290C5C969EE}" dt="2020-02-27T15:56:42.064" v="3257" actId="113"/>
          <ac:spMkLst>
            <pc:docMk/>
            <pc:sldMk cId="2610063223" sldId="476"/>
            <ac:spMk id="20" creationId="{30E5CCE3-3EE2-4FB4-900C-F18CAF860A90}"/>
          </ac:spMkLst>
        </pc:spChg>
        <pc:picChg chg="add mod">
          <ac:chgData name="Zhang, Justin" userId="917b78ee-65c7-4a56-a1dd-f9e80d6f7bf4" providerId="ADAL" clId="{00BAD1E6-7BDB-41C8-94AC-E290C5C969EE}" dt="2020-02-27T15:09:04.567" v="2778" actId="1076"/>
          <ac:picMkLst>
            <pc:docMk/>
            <pc:sldMk cId="2610063223" sldId="476"/>
            <ac:picMk id="6" creationId="{32B7927C-7014-4DA3-AE1E-B68E01F750ED}"/>
          </ac:picMkLst>
        </pc:picChg>
        <pc:picChg chg="add del mod">
          <ac:chgData name="Zhang, Justin" userId="917b78ee-65c7-4a56-a1dd-f9e80d6f7bf4" providerId="ADAL" clId="{00BAD1E6-7BDB-41C8-94AC-E290C5C969EE}" dt="2020-02-27T15:42:00.317" v="2987"/>
          <ac:picMkLst>
            <pc:docMk/>
            <pc:sldMk cId="2610063223" sldId="476"/>
            <ac:picMk id="19" creationId="{2BF58718-4456-4FAE-88B3-B91732BAC393}"/>
          </ac:picMkLst>
        </pc:picChg>
        <pc:cxnChg chg="add mod">
          <ac:chgData name="Zhang, Justin" userId="917b78ee-65c7-4a56-a1dd-f9e80d6f7bf4" providerId="ADAL" clId="{00BAD1E6-7BDB-41C8-94AC-E290C5C969EE}" dt="2020-02-27T15:56:29.527" v="3255" actId="208"/>
          <ac:cxnSpMkLst>
            <pc:docMk/>
            <pc:sldMk cId="2610063223" sldId="476"/>
            <ac:cxnSpMk id="22" creationId="{84015F81-45D0-4E6D-B804-02D25B15B505}"/>
          </ac:cxnSpMkLst>
        </pc:cxnChg>
      </pc:sldChg>
      <pc:sldChg chg="addSp delSp modSp add">
        <pc:chgData name="Zhang, Justin" userId="917b78ee-65c7-4a56-a1dd-f9e80d6f7bf4" providerId="ADAL" clId="{00BAD1E6-7BDB-41C8-94AC-E290C5C969EE}" dt="2020-02-28T04:55:51.573" v="5551" actId="1076"/>
        <pc:sldMkLst>
          <pc:docMk/>
          <pc:sldMk cId="3341130302" sldId="477"/>
        </pc:sldMkLst>
        <pc:spChg chg="add mod">
          <ac:chgData name="Zhang, Justin" userId="917b78ee-65c7-4a56-a1dd-f9e80d6f7bf4" providerId="ADAL" clId="{00BAD1E6-7BDB-41C8-94AC-E290C5C969EE}" dt="2020-02-27T15:48:14.512" v="3078" actId="164"/>
          <ac:spMkLst>
            <pc:docMk/>
            <pc:sldMk cId="3341130302" sldId="477"/>
            <ac:spMk id="2" creationId="{0E3C167E-B151-48E2-B0D9-E58B858354D1}"/>
          </ac:spMkLst>
        </pc:spChg>
        <pc:spChg chg="add mod">
          <ac:chgData name="Zhang, Justin" userId="917b78ee-65c7-4a56-a1dd-f9e80d6f7bf4" providerId="ADAL" clId="{00BAD1E6-7BDB-41C8-94AC-E290C5C969EE}" dt="2020-02-28T02:07:51.607" v="4161" actId="164"/>
          <ac:spMkLst>
            <pc:docMk/>
            <pc:sldMk cId="3341130302" sldId="477"/>
            <ac:spMk id="2" creationId="{7A556809-A3E4-47CA-BF4D-C6A29AC1F640}"/>
          </ac:spMkLst>
        </pc:spChg>
        <pc:spChg chg="del">
          <ac:chgData name="Zhang, Justin" userId="917b78ee-65c7-4a56-a1dd-f9e80d6f7bf4" providerId="ADAL" clId="{00BAD1E6-7BDB-41C8-94AC-E290C5C969EE}" dt="2020-02-27T15:43:00.055" v="2995" actId="478"/>
          <ac:spMkLst>
            <pc:docMk/>
            <pc:sldMk cId="3341130302" sldId="477"/>
            <ac:spMk id="3" creationId="{AA498ED7-4A74-4D20-A3B7-A01FB14F01CF}"/>
          </ac:spMkLst>
        </pc:spChg>
        <pc:spChg chg="add mod">
          <ac:chgData name="Zhang, Justin" userId="917b78ee-65c7-4a56-a1dd-f9e80d6f7bf4" providerId="ADAL" clId="{00BAD1E6-7BDB-41C8-94AC-E290C5C969EE}" dt="2020-02-28T02:12:49.362" v="4173" actId="1076"/>
          <ac:spMkLst>
            <pc:docMk/>
            <pc:sldMk cId="3341130302" sldId="477"/>
            <ac:spMk id="4" creationId="{AFCD610B-BAE6-4CA5-AA00-089D33AE4AB5}"/>
          </ac:spMkLst>
        </pc:spChg>
        <pc:spChg chg="add mod">
          <ac:chgData name="Zhang, Justin" userId="917b78ee-65c7-4a56-a1dd-f9e80d6f7bf4" providerId="ADAL" clId="{00BAD1E6-7BDB-41C8-94AC-E290C5C969EE}" dt="2020-02-27T15:48:14.512" v="3078" actId="164"/>
          <ac:spMkLst>
            <pc:docMk/>
            <pc:sldMk cId="3341130302" sldId="477"/>
            <ac:spMk id="4" creationId="{CF73A95D-B017-4005-A760-1BDD0CB61DBE}"/>
          </ac:spMkLst>
        </pc:spChg>
        <pc:spChg chg="add mod">
          <ac:chgData name="Zhang, Justin" userId="917b78ee-65c7-4a56-a1dd-f9e80d6f7bf4" providerId="ADAL" clId="{00BAD1E6-7BDB-41C8-94AC-E290C5C969EE}" dt="2020-02-27T15:48:14.512" v="3078" actId="164"/>
          <ac:spMkLst>
            <pc:docMk/>
            <pc:sldMk cId="3341130302" sldId="477"/>
            <ac:spMk id="5" creationId="{874D41B3-82FE-4AAB-867A-8E3FB16639A9}"/>
          </ac:spMkLst>
        </pc:spChg>
        <pc:spChg chg="add mod">
          <ac:chgData name="Zhang, Justin" userId="917b78ee-65c7-4a56-a1dd-f9e80d6f7bf4" providerId="ADAL" clId="{00BAD1E6-7BDB-41C8-94AC-E290C5C969EE}" dt="2020-02-28T02:08:16.279" v="4165" actId="114"/>
          <ac:spMkLst>
            <pc:docMk/>
            <pc:sldMk cId="3341130302" sldId="477"/>
            <ac:spMk id="7" creationId="{1C94088C-DECB-4B42-BCE9-6A4755F05C83}"/>
          </ac:spMkLst>
        </pc:spChg>
        <pc:spChg chg="add del mod">
          <ac:chgData name="Zhang, Justin" userId="917b78ee-65c7-4a56-a1dd-f9e80d6f7bf4" providerId="ADAL" clId="{00BAD1E6-7BDB-41C8-94AC-E290C5C969EE}" dt="2020-02-28T02:06:08.818" v="4110" actId="478"/>
          <ac:spMkLst>
            <pc:docMk/>
            <pc:sldMk cId="3341130302" sldId="477"/>
            <ac:spMk id="8" creationId="{D805C0E0-D87A-4ED7-825E-79D60090C3FB}"/>
          </ac:spMkLst>
        </pc:spChg>
        <pc:spChg chg="add mod">
          <ac:chgData name="Zhang, Justin" userId="917b78ee-65c7-4a56-a1dd-f9e80d6f7bf4" providerId="ADAL" clId="{00BAD1E6-7BDB-41C8-94AC-E290C5C969EE}" dt="2020-02-28T02:07:51.607" v="4161" actId="164"/>
          <ac:spMkLst>
            <pc:docMk/>
            <pc:sldMk cId="3341130302" sldId="477"/>
            <ac:spMk id="11" creationId="{4FC2C339-98FF-421B-9315-B33AECAF7434}"/>
          </ac:spMkLst>
        </pc:spChg>
        <pc:spChg chg="add mod">
          <ac:chgData name="Zhang, Justin" userId="917b78ee-65c7-4a56-a1dd-f9e80d6f7bf4" providerId="ADAL" clId="{00BAD1E6-7BDB-41C8-94AC-E290C5C969EE}" dt="2020-02-28T02:07:51.607" v="4161" actId="164"/>
          <ac:spMkLst>
            <pc:docMk/>
            <pc:sldMk cId="3341130302" sldId="477"/>
            <ac:spMk id="12" creationId="{20445D45-91F4-4CBE-A6F4-FAA83CDDEE33}"/>
          </ac:spMkLst>
        </pc:spChg>
        <pc:spChg chg="add mod">
          <ac:chgData name="Zhang, Justin" userId="917b78ee-65c7-4a56-a1dd-f9e80d6f7bf4" providerId="ADAL" clId="{00BAD1E6-7BDB-41C8-94AC-E290C5C969EE}" dt="2020-02-28T02:07:51.607" v="4161" actId="164"/>
          <ac:spMkLst>
            <pc:docMk/>
            <pc:sldMk cId="3341130302" sldId="477"/>
            <ac:spMk id="13" creationId="{90901421-DD3A-4709-B222-CFCDC612DF08}"/>
          </ac:spMkLst>
        </pc:spChg>
        <pc:spChg chg="add mod">
          <ac:chgData name="Zhang, Justin" userId="917b78ee-65c7-4a56-a1dd-f9e80d6f7bf4" providerId="ADAL" clId="{00BAD1E6-7BDB-41C8-94AC-E290C5C969EE}" dt="2020-02-28T02:07:51.607" v="4161" actId="164"/>
          <ac:spMkLst>
            <pc:docMk/>
            <pc:sldMk cId="3341130302" sldId="477"/>
            <ac:spMk id="14" creationId="{DF72AE3B-5456-4B0A-AEB7-7B628A9B05BB}"/>
          </ac:spMkLst>
        </pc:spChg>
        <pc:spChg chg="add mod">
          <ac:chgData name="Zhang, Justin" userId="917b78ee-65c7-4a56-a1dd-f9e80d6f7bf4" providerId="ADAL" clId="{00BAD1E6-7BDB-41C8-94AC-E290C5C969EE}" dt="2020-02-28T02:07:51.607" v="4161" actId="164"/>
          <ac:spMkLst>
            <pc:docMk/>
            <pc:sldMk cId="3341130302" sldId="477"/>
            <ac:spMk id="15" creationId="{70B01505-3DC7-4872-8DE4-A54EC712D74A}"/>
          </ac:spMkLst>
        </pc:spChg>
        <pc:spChg chg="add mod">
          <ac:chgData name="Zhang, Justin" userId="917b78ee-65c7-4a56-a1dd-f9e80d6f7bf4" providerId="ADAL" clId="{00BAD1E6-7BDB-41C8-94AC-E290C5C969EE}" dt="2020-02-28T02:07:51.607" v="4161" actId="164"/>
          <ac:spMkLst>
            <pc:docMk/>
            <pc:sldMk cId="3341130302" sldId="477"/>
            <ac:spMk id="16" creationId="{FFCC1639-9D3C-4370-B4CB-E07970E45B22}"/>
          </ac:spMkLst>
        </pc:spChg>
        <pc:spChg chg="add mod">
          <ac:chgData name="Zhang, Justin" userId="917b78ee-65c7-4a56-a1dd-f9e80d6f7bf4" providerId="ADAL" clId="{00BAD1E6-7BDB-41C8-94AC-E290C5C969EE}" dt="2020-02-28T02:07:51.607" v="4161" actId="164"/>
          <ac:spMkLst>
            <pc:docMk/>
            <pc:sldMk cId="3341130302" sldId="477"/>
            <ac:spMk id="17" creationId="{3FF5157F-223D-4FF6-9B54-EC5461B9093B}"/>
          </ac:spMkLst>
        </pc:spChg>
        <pc:spChg chg="add mod">
          <ac:chgData name="Zhang, Justin" userId="917b78ee-65c7-4a56-a1dd-f9e80d6f7bf4" providerId="ADAL" clId="{00BAD1E6-7BDB-41C8-94AC-E290C5C969EE}" dt="2020-02-28T02:07:51.607" v="4161" actId="164"/>
          <ac:spMkLst>
            <pc:docMk/>
            <pc:sldMk cId="3341130302" sldId="477"/>
            <ac:spMk id="18" creationId="{83FBF114-2B7A-458E-9D41-998CA918E9D1}"/>
          </ac:spMkLst>
        </pc:spChg>
        <pc:spChg chg="add mod">
          <ac:chgData name="Zhang, Justin" userId="917b78ee-65c7-4a56-a1dd-f9e80d6f7bf4" providerId="ADAL" clId="{00BAD1E6-7BDB-41C8-94AC-E290C5C969EE}" dt="2020-02-28T02:07:51.607" v="4161" actId="164"/>
          <ac:spMkLst>
            <pc:docMk/>
            <pc:sldMk cId="3341130302" sldId="477"/>
            <ac:spMk id="22" creationId="{6EC2C31E-AB1A-4CE7-94FB-1D5E5CEBD5EB}"/>
          </ac:spMkLst>
        </pc:spChg>
        <pc:spChg chg="add mod">
          <ac:chgData name="Zhang, Justin" userId="917b78ee-65c7-4a56-a1dd-f9e80d6f7bf4" providerId="ADAL" clId="{00BAD1E6-7BDB-41C8-94AC-E290C5C969EE}" dt="2020-02-28T04:55:51.573" v="5551" actId="1076"/>
          <ac:spMkLst>
            <pc:docMk/>
            <pc:sldMk cId="3341130302" sldId="477"/>
            <ac:spMk id="23" creationId="{21D8F741-8E2D-4EF8-8D96-69F99FE3004F}"/>
          </ac:spMkLst>
        </pc:spChg>
        <pc:grpChg chg="add mod">
          <ac:chgData name="Zhang, Justin" userId="917b78ee-65c7-4a56-a1dd-f9e80d6f7bf4" providerId="ADAL" clId="{00BAD1E6-7BDB-41C8-94AC-E290C5C969EE}" dt="2020-02-28T02:07:51.607" v="4161" actId="164"/>
          <ac:grpSpMkLst>
            <pc:docMk/>
            <pc:sldMk cId="3341130302" sldId="477"/>
            <ac:grpSpMk id="3" creationId="{11EBC022-70BA-479E-BAA2-3F48CDB73B7B}"/>
          </ac:grpSpMkLst>
        </pc:grpChg>
        <pc:grpChg chg="add del mod">
          <ac:chgData name="Zhang, Justin" userId="917b78ee-65c7-4a56-a1dd-f9e80d6f7bf4" providerId="ADAL" clId="{00BAD1E6-7BDB-41C8-94AC-E290C5C969EE}" dt="2020-02-27T16:10:50.665" v="3397" actId="478"/>
          <ac:grpSpMkLst>
            <pc:docMk/>
            <pc:sldMk cId="3341130302" sldId="477"/>
            <ac:grpSpMk id="6" creationId="{9366E74B-2EBB-42E7-8F86-2D0384EEC5E0}"/>
          </ac:grpSpMkLst>
        </pc:grpChg>
        <pc:graphicFrameChg chg="add mod">
          <ac:chgData name="Zhang, Justin" userId="917b78ee-65c7-4a56-a1dd-f9e80d6f7bf4" providerId="ADAL" clId="{00BAD1E6-7BDB-41C8-94AC-E290C5C969EE}" dt="2020-02-28T02:07:51.607" v="4161" actId="164"/>
          <ac:graphicFrameMkLst>
            <pc:docMk/>
            <pc:sldMk cId="3341130302" sldId="477"/>
            <ac:graphicFrameMk id="9" creationId="{19941C98-CEF4-4DF3-95CB-B4E38931EA66}"/>
          </ac:graphicFrameMkLst>
        </pc:graphicFrameChg>
        <pc:graphicFrameChg chg="add mod">
          <ac:chgData name="Zhang, Justin" userId="917b78ee-65c7-4a56-a1dd-f9e80d6f7bf4" providerId="ADAL" clId="{00BAD1E6-7BDB-41C8-94AC-E290C5C969EE}" dt="2020-02-28T02:07:51.607" v="4161" actId="164"/>
          <ac:graphicFrameMkLst>
            <pc:docMk/>
            <pc:sldMk cId="3341130302" sldId="477"/>
            <ac:graphicFrameMk id="10" creationId="{D58DC9AD-7D0A-4D75-B643-34FE2853417B}"/>
          </ac:graphicFrameMkLst>
        </pc:graphicFrameChg>
        <pc:picChg chg="add mod ord">
          <ac:chgData name="Zhang, Justin" userId="917b78ee-65c7-4a56-a1dd-f9e80d6f7bf4" providerId="ADAL" clId="{00BAD1E6-7BDB-41C8-94AC-E290C5C969EE}" dt="2020-02-28T02:07:51.607" v="4161" actId="164"/>
          <ac:picMkLst>
            <pc:docMk/>
            <pc:sldMk cId="3341130302" sldId="477"/>
            <ac:picMk id="19" creationId="{EBA96742-A4A1-45A0-9CA3-86774E8B5028}"/>
          </ac:picMkLst>
        </pc:picChg>
        <pc:picChg chg="add mod ord">
          <ac:chgData name="Zhang, Justin" userId="917b78ee-65c7-4a56-a1dd-f9e80d6f7bf4" providerId="ADAL" clId="{00BAD1E6-7BDB-41C8-94AC-E290C5C969EE}" dt="2020-02-28T02:07:51.607" v="4161" actId="164"/>
          <ac:picMkLst>
            <pc:docMk/>
            <pc:sldMk cId="3341130302" sldId="477"/>
            <ac:picMk id="20" creationId="{1916A395-F381-43AC-B695-FA99160871B3}"/>
          </ac:picMkLst>
        </pc:picChg>
        <pc:picChg chg="add mod ord">
          <ac:chgData name="Zhang, Justin" userId="917b78ee-65c7-4a56-a1dd-f9e80d6f7bf4" providerId="ADAL" clId="{00BAD1E6-7BDB-41C8-94AC-E290C5C969EE}" dt="2020-02-28T02:07:51.607" v="4161" actId="164"/>
          <ac:picMkLst>
            <pc:docMk/>
            <pc:sldMk cId="3341130302" sldId="477"/>
            <ac:picMk id="21" creationId="{BEE48F78-9DA4-458A-B5B9-927B59E9C811}"/>
          </ac:picMkLst>
        </pc:picChg>
      </pc:sldChg>
      <pc:sldChg chg="modSp add">
        <pc:chgData name="Zhang, Justin" userId="917b78ee-65c7-4a56-a1dd-f9e80d6f7bf4" providerId="ADAL" clId="{00BAD1E6-7BDB-41C8-94AC-E290C5C969EE}" dt="2020-02-28T04:43:46.756" v="5441"/>
        <pc:sldMkLst>
          <pc:docMk/>
          <pc:sldMk cId="603898453" sldId="478"/>
        </pc:sldMkLst>
        <pc:spChg chg="mod">
          <ac:chgData name="Zhang, Justin" userId="917b78ee-65c7-4a56-a1dd-f9e80d6f7bf4" providerId="ADAL" clId="{00BAD1E6-7BDB-41C8-94AC-E290C5C969EE}" dt="2020-02-28T04:43:46.756" v="5441"/>
          <ac:spMkLst>
            <pc:docMk/>
            <pc:sldMk cId="603898453" sldId="478"/>
            <ac:spMk id="2" creationId="{00000000-0000-0000-0000-000000000000}"/>
          </ac:spMkLst>
        </pc:spChg>
      </pc:sldChg>
      <pc:sldChg chg="add del">
        <pc:chgData name="Zhang, Justin" userId="917b78ee-65c7-4a56-a1dd-f9e80d6f7bf4" providerId="ADAL" clId="{00BAD1E6-7BDB-41C8-94AC-E290C5C969EE}" dt="2020-02-28T04:42:11.539" v="5429" actId="2696"/>
        <pc:sldMkLst>
          <pc:docMk/>
          <pc:sldMk cId="3266818644" sldId="478"/>
        </pc:sldMkLst>
      </pc:sldChg>
      <pc:sldChg chg="modSp add">
        <pc:chgData name="Zhang, Justin" userId="917b78ee-65c7-4a56-a1dd-f9e80d6f7bf4" providerId="ADAL" clId="{00BAD1E6-7BDB-41C8-94AC-E290C5C969EE}" dt="2020-02-28T04:45:11.195" v="5464"/>
        <pc:sldMkLst>
          <pc:docMk/>
          <pc:sldMk cId="3092627118" sldId="479"/>
        </pc:sldMkLst>
        <pc:spChg chg="mod">
          <ac:chgData name="Zhang, Justin" userId="917b78ee-65c7-4a56-a1dd-f9e80d6f7bf4" providerId="ADAL" clId="{00BAD1E6-7BDB-41C8-94AC-E290C5C969EE}" dt="2020-02-28T04:45:11.195" v="5464"/>
          <ac:spMkLst>
            <pc:docMk/>
            <pc:sldMk cId="3092627118" sldId="479"/>
            <ac:spMk id="2" creationId="{00000000-0000-0000-0000-000000000000}"/>
          </ac:spMkLst>
        </pc:spChg>
      </pc:sldChg>
      <pc:sldChg chg="modSp add">
        <pc:chgData name="Zhang, Justin" userId="917b78ee-65c7-4a56-a1dd-f9e80d6f7bf4" providerId="ADAL" clId="{00BAD1E6-7BDB-41C8-94AC-E290C5C969EE}" dt="2020-02-28T04:51:40.938" v="5516"/>
        <pc:sldMkLst>
          <pc:docMk/>
          <pc:sldMk cId="2763448474" sldId="480"/>
        </pc:sldMkLst>
        <pc:spChg chg="mod">
          <ac:chgData name="Zhang, Justin" userId="917b78ee-65c7-4a56-a1dd-f9e80d6f7bf4" providerId="ADAL" clId="{00BAD1E6-7BDB-41C8-94AC-E290C5C969EE}" dt="2020-02-28T04:51:40.938" v="5516"/>
          <ac:spMkLst>
            <pc:docMk/>
            <pc:sldMk cId="2763448474" sldId="480"/>
            <ac:spMk id="2" creationId="{00000000-0000-0000-0000-000000000000}"/>
          </ac:spMkLst>
        </pc:spChg>
      </pc:sldChg>
      <pc:sldChg chg="add del">
        <pc:chgData name="Zhang, Justin" userId="917b78ee-65c7-4a56-a1dd-f9e80d6f7bf4" providerId="ADAL" clId="{00BAD1E6-7BDB-41C8-94AC-E290C5C969EE}" dt="2020-02-28T04:51:31.612" v="5515"/>
        <pc:sldMkLst>
          <pc:docMk/>
          <pc:sldMk cId="662266359" sldId="48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B79069-6ECE-4814-9A63-E0B6BBBE76E1}" type="doc">
      <dgm:prSet loTypeId="urn:microsoft.com/office/officeart/2005/8/layout/pyramid1" loCatId="pyramid" qsTypeId="urn:microsoft.com/office/officeart/2005/8/quickstyle/simple1" qsCatId="simple" csTypeId="urn:microsoft.com/office/officeart/2005/8/colors/accent3_1" csCatId="accent3" phldr="1"/>
      <dgm:spPr/>
    </dgm:pt>
    <dgm:pt modelId="{3251ADC4-C2F5-4EF2-AA27-4C671D1FA2E8}">
      <dgm:prSet phldrT="[Text]" custT="1"/>
      <dgm:spPr/>
      <dgm:t>
        <a:bodyPr/>
        <a:lstStyle/>
        <a:p>
          <a:pPr>
            <a:buClr>
              <a:srgbClr val="F0AB00"/>
            </a:buClr>
            <a:buSzPct val="80000"/>
          </a:pPr>
          <a:endParaRPr kumimoji="0" lang="en-US" altLang="zh-CN" sz="1600" b="0" i="0" u="none" strike="noStrike" cap="none" spc="0" normalizeH="0" baseline="0" noProof="0">
            <a:ln/>
            <a:effectLst/>
            <a:uLnTx/>
            <a:uFillTx/>
            <a:latin typeface="宋体" panose="02010600030101010101" pitchFamily="2" charset="-122"/>
            <a:ea typeface="宋体" panose="02010600030101010101" pitchFamily="2" charset="-122"/>
            <a:cs typeface="Arial Unicode MS" pitchFamily="34" charset="-128"/>
          </a:endParaRPr>
        </a:p>
        <a:p>
          <a:pPr>
            <a:buClr>
              <a:srgbClr val="F0AB00"/>
            </a:buClr>
            <a:buSzPct val="80000"/>
          </a:pPr>
          <a:r>
            <a:rPr kumimoji="0" lang="zh-CN" altLang="en-US" sz="1600" b="0" i="0" u="none" strike="noStrike" cap="none" spc="0" normalizeH="0" baseline="0" noProof="0">
              <a:ln/>
              <a:effectLst/>
              <a:uLnTx/>
              <a:uFillTx/>
              <a:latin typeface="宋体" panose="02010600030101010101" pitchFamily="2" charset="-122"/>
              <a:ea typeface="宋体" panose="02010600030101010101" pitchFamily="2" charset="-122"/>
              <a:cs typeface="Arial Unicode MS" pitchFamily="34" charset="-128"/>
            </a:rPr>
            <a:t>医院治疗</a:t>
          </a:r>
          <a:endParaRPr lang="en-US" sz="1600" dirty="0">
            <a:latin typeface="宋体" panose="02010600030101010101" pitchFamily="2" charset="-122"/>
            <a:ea typeface="宋体" panose="02010600030101010101" pitchFamily="2" charset="-122"/>
          </a:endParaRPr>
        </a:p>
      </dgm:t>
    </dgm:pt>
    <dgm:pt modelId="{45343597-CA90-43FD-8681-EEE1D767C38B}" type="parTrans" cxnId="{7EB6FBE1-E71F-476D-983C-85A346D27DCC}">
      <dgm:prSet/>
      <dgm:spPr/>
      <dgm:t>
        <a:bodyPr/>
        <a:lstStyle/>
        <a:p>
          <a:endParaRPr lang="en-US" sz="1600">
            <a:latin typeface="宋体" panose="02010600030101010101" pitchFamily="2" charset="-122"/>
            <a:ea typeface="宋体" panose="02010600030101010101" pitchFamily="2" charset="-122"/>
          </a:endParaRPr>
        </a:p>
      </dgm:t>
    </dgm:pt>
    <dgm:pt modelId="{93F5C19F-4E8C-439D-B0E2-38DCC13B168D}" type="sibTrans" cxnId="{7EB6FBE1-E71F-476D-983C-85A346D27DCC}">
      <dgm:prSet/>
      <dgm:spPr/>
      <dgm:t>
        <a:bodyPr/>
        <a:lstStyle/>
        <a:p>
          <a:endParaRPr lang="en-US" sz="1600">
            <a:latin typeface="宋体" panose="02010600030101010101" pitchFamily="2" charset="-122"/>
            <a:ea typeface="宋体" panose="02010600030101010101" pitchFamily="2" charset="-122"/>
          </a:endParaRPr>
        </a:p>
      </dgm:t>
    </dgm:pt>
    <dgm:pt modelId="{B3CC3CA3-1DEC-4831-9F59-6147574358AE}">
      <dgm:prSet phldrT="[Text]" custT="1"/>
      <dgm:spPr/>
      <dgm:t>
        <a:bodyPr/>
        <a:lstStyle/>
        <a:p>
          <a:pPr>
            <a:buClr>
              <a:srgbClr val="F0AB00"/>
            </a:buClr>
            <a:buSzPct val="80000"/>
          </a:pPr>
          <a:r>
            <a:rPr kumimoji="0" lang="zh-CN" altLang="en-US" sz="1600" b="0" i="0" u="none" strike="noStrike" cap="none" spc="0" normalizeH="0" baseline="0" noProof="0" dirty="0">
              <a:ln/>
              <a:effectLst/>
              <a:uLnTx/>
              <a:uFillTx/>
              <a:latin typeface="宋体" panose="02010600030101010101" pitchFamily="2" charset="-122"/>
              <a:ea typeface="宋体" panose="02010600030101010101" pitchFamily="2" charset="-122"/>
              <a:cs typeface="Arial Unicode MS" pitchFamily="34" charset="-128"/>
            </a:rPr>
            <a:t>疾控管理</a:t>
          </a:r>
          <a:endParaRPr lang="en-US" sz="1600" dirty="0">
            <a:latin typeface="宋体" panose="02010600030101010101" pitchFamily="2" charset="-122"/>
            <a:ea typeface="宋体" panose="02010600030101010101" pitchFamily="2" charset="-122"/>
          </a:endParaRPr>
        </a:p>
      </dgm:t>
    </dgm:pt>
    <dgm:pt modelId="{FD6370D4-BBA3-4F10-83C3-33798B0725E1}" type="parTrans" cxnId="{DF9FC344-0D0D-40B7-92A6-58D303AA81AB}">
      <dgm:prSet/>
      <dgm:spPr/>
      <dgm:t>
        <a:bodyPr/>
        <a:lstStyle/>
        <a:p>
          <a:endParaRPr lang="en-US" sz="1600">
            <a:latin typeface="宋体" panose="02010600030101010101" pitchFamily="2" charset="-122"/>
            <a:ea typeface="宋体" panose="02010600030101010101" pitchFamily="2" charset="-122"/>
          </a:endParaRPr>
        </a:p>
      </dgm:t>
    </dgm:pt>
    <dgm:pt modelId="{C66B31DE-25D8-4F5F-A293-27AE28F9F21C}" type="sibTrans" cxnId="{DF9FC344-0D0D-40B7-92A6-58D303AA81AB}">
      <dgm:prSet/>
      <dgm:spPr/>
      <dgm:t>
        <a:bodyPr/>
        <a:lstStyle/>
        <a:p>
          <a:endParaRPr lang="en-US" sz="1600">
            <a:latin typeface="宋体" panose="02010600030101010101" pitchFamily="2" charset="-122"/>
            <a:ea typeface="宋体" panose="02010600030101010101" pitchFamily="2" charset="-122"/>
          </a:endParaRPr>
        </a:p>
      </dgm:t>
    </dgm:pt>
    <dgm:pt modelId="{F565D29D-5E41-4714-BF6F-4A3783933667}">
      <dgm:prSet phldrT="[Text]" custT="1"/>
      <dgm:spPr/>
      <dgm:t>
        <a:bodyPr/>
        <a:lstStyle/>
        <a:p>
          <a:pPr>
            <a:buClr>
              <a:srgbClr val="F0AB00"/>
            </a:buClr>
            <a:buSzPct val="80000"/>
          </a:pPr>
          <a:r>
            <a:rPr kumimoji="0" lang="zh-CN" altLang="en-US" sz="1600" b="0" i="0" u="none" strike="noStrike" cap="none" spc="0" normalizeH="0" baseline="0" noProof="0">
              <a:ln/>
              <a:effectLst/>
              <a:uLnTx/>
              <a:uFillTx/>
              <a:latin typeface="宋体" panose="02010600030101010101" pitchFamily="2" charset="-122"/>
              <a:ea typeface="宋体" panose="02010600030101010101" pitchFamily="2" charset="-122"/>
              <a:cs typeface="Arial Unicode MS" pitchFamily="34" charset="-128"/>
            </a:rPr>
            <a:t>基层网格防疫防控</a:t>
          </a:r>
          <a:endParaRPr lang="en-US" sz="1600" dirty="0">
            <a:latin typeface="宋体" panose="02010600030101010101" pitchFamily="2" charset="-122"/>
            <a:ea typeface="宋体" panose="02010600030101010101" pitchFamily="2" charset="-122"/>
          </a:endParaRPr>
        </a:p>
      </dgm:t>
    </dgm:pt>
    <dgm:pt modelId="{0D0A1ADB-2BBC-497A-9958-6AE1FB90994E}" type="parTrans" cxnId="{BDE9215D-5109-452C-BB10-DDBA310673D6}">
      <dgm:prSet/>
      <dgm:spPr/>
      <dgm:t>
        <a:bodyPr/>
        <a:lstStyle/>
        <a:p>
          <a:endParaRPr lang="en-US" sz="1600">
            <a:latin typeface="宋体" panose="02010600030101010101" pitchFamily="2" charset="-122"/>
            <a:ea typeface="宋体" panose="02010600030101010101" pitchFamily="2" charset="-122"/>
          </a:endParaRPr>
        </a:p>
      </dgm:t>
    </dgm:pt>
    <dgm:pt modelId="{3EC000A8-F229-48BB-AE82-3085467132C2}" type="sibTrans" cxnId="{BDE9215D-5109-452C-BB10-DDBA310673D6}">
      <dgm:prSet/>
      <dgm:spPr/>
      <dgm:t>
        <a:bodyPr/>
        <a:lstStyle/>
        <a:p>
          <a:endParaRPr lang="en-US" sz="1600">
            <a:latin typeface="宋体" panose="02010600030101010101" pitchFamily="2" charset="-122"/>
            <a:ea typeface="宋体" panose="02010600030101010101" pitchFamily="2" charset="-122"/>
          </a:endParaRPr>
        </a:p>
      </dgm:t>
    </dgm:pt>
    <dgm:pt modelId="{BB8E5557-AF7D-43C3-B917-30CD2FB7D915}" type="pres">
      <dgm:prSet presAssocID="{61B79069-6ECE-4814-9A63-E0B6BBBE76E1}" presName="Name0" presStyleCnt="0">
        <dgm:presLayoutVars>
          <dgm:dir/>
          <dgm:animLvl val="lvl"/>
          <dgm:resizeHandles val="exact"/>
        </dgm:presLayoutVars>
      </dgm:prSet>
      <dgm:spPr/>
    </dgm:pt>
    <dgm:pt modelId="{97A7C60B-880F-4796-A68B-24F48253E016}" type="pres">
      <dgm:prSet presAssocID="{3251ADC4-C2F5-4EF2-AA27-4C671D1FA2E8}" presName="Name8" presStyleCnt="0"/>
      <dgm:spPr/>
    </dgm:pt>
    <dgm:pt modelId="{E90F1523-0810-4B70-B2D8-D7BA44A210F8}" type="pres">
      <dgm:prSet presAssocID="{3251ADC4-C2F5-4EF2-AA27-4C671D1FA2E8}" presName="level" presStyleLbl="node1" presStyleIdx="0" presStyleCnt="3">
        <dgm:presLayoutVars>
          <dgm:chMax val="1"/>
          <dgm:bulletEnabled val="1"/>
        </dgm:presLayoutVars>
      </dgm:prSet>
      <dgm:spPr/>
    </dgm:pt>
    <dgm:pt modelId="{87E2A130-E347-4C9F-8BE4-EBE97425B089}" type="pres">
      <dgm:prSet presAssocID="{3251ADC4-C2F5-4EF2-AA27-4C671D1FA2E8}" presName="levelTx" presStyleLbl="revTx" presStyleIdx="0" presStyleCnt="0">
        <dgm:presLayoutVars>
          <dgm:chMax val="1"/>
          <dgm:bulletEnabled val="1"/>
        </dgm:presLayoutVars>
      </dgm:prSet>
      <dgm:spPr/>
    </dgm:pt>
    <dgm:pt modelId="{7D7D1C35-CABA-45C4-87D9-73D042F5ED76}" type="pres">
      <dgm:prSet presAssocID="{B3CC3CA3-1DEC-4831-9F59-6147574358AE}" presName="Name8" presStyleCnt="0"/>
      <dgm:spPr/>
    </dgm:pt>
    <dgm:pt modelId="{E865560E-F576-4A46-B456-76388C42464D}" type="pres">
      <dgm:prSet presAssocID="{B3CC3CA3-1DEC-4831-9F59-6147574358AE}" presName="level" presStyleLbl="node1" presStyleIdx="1" presStyleCnt="3">
        <dgm:presLayoutVars>
          <dgm:chMax val="1"/>
          <dgm:bulletEnabled val="1"/>
        </dgm:presLayoutVars>
      </dgm:prSet>
      <dgm:spPr/>
    </dgm:pt>
    <dgm:pt modelId="{646AD686-55E7-42A3-8EA3-0BBD4211BC03}" type="pres">
      <dgm:prSet presAssocID="{B3CC3CA3-1DEC-4831-9F59-6147574358AE}" presName="levelTx" presStyleLbl="revTx" presStyleIdx="0" presStyleCnt="0">
        <dgm:presLayoutVars>
          <dgm:chMax val="1"/>
          <dgm:bulletEnabled val="1"/>
        </dgm:presLayoutVars>
      </dgm:prSet>
      <dgm:spPr/>
    </dgm:pt>
    <dgm:pt modelId="{306A054A-1C9C-4986-8023-2B64F592E62C}" type="pres">
      <dgm:prSet presAssocID="{F565D29D-5E41-4714-BF6F-4A3783933667}" presName="Name8" presStyleCnt="0"/>
      <dgm:spPr/>
    </dgm:pt>
    <dgm:pt modelId="{1DF4B8BC-4B0A-4AFC-B433-8B18BCF4BE4F}" type="pres">
      <dgm:prSet presAssocID="{F565D29D-5E41-4714-BF6F-4A3783933667}" presName="level" presStyleLbl="node1" presStyleIdx="2" presStyleCnt="3">
        <dgm:presLayoutVars>
          <dgm:chMax val="1"/>
          <dgm:bulletEnabled val="1"/>
        </dgm:presLayoutVars>
      </dgm:prSet>
      <dgm:spPr/>
    </dgm:pt>
    <dgm:pt modelId="{72977DE0-E5D7-4383-BDF0-DE4E94277125}" type="pres">
      <dgm:prSet presAssocID="{F565D29D-5E41-4714-BF6F-4A3783933667}" presName="levelTx" presStyleLbl="revTx" presStyleIdx="0" presStyleCnt="0">
        <dgm:presLayoutVars>
          <dgm:chMax val="1"/>
          <dgm:bulletEnabled val="1"/>
        </dgm:presLayoutVars>
      </dgm:prSet>
      <dgm:spPr/>
    </dgm:pt>
  </dgm:ptLst>
  <dgm:cxnLst>
    <dgm:cxn modelId="{BDE9215D-5109-452C-BB10-DDBA310673D6}" srcId="{61B79069-6ECE-4814-9A63-E0B6BBBE76E1}" destId="{F565D29D-5E41-4714-BF6F-4A3783933667}" srcOrd="2" destOrd="0" parTransId="{0D0A1ADB-2BBC-497A-9958-6AE1FB90994E}" sibTransId="{3EC000A8-F229-48BB-AE82-3085467132C2}"/>
    <dgm:cxn modelId="{DF9FC344-0D0D-40B7-92A6-58D303AA81AB}" srcId="{61B79069-6ECE-4814-9A63-E0B6BBBE76E1}" destId="{B3CC3CA3-1DEC-4831-9F59-6147574358AE}" srcOrd="1" destOrd="0" parTransId="{FD6370D4-BBA3-4F10-83C3-33798B0725E1}" sibTransId="{C66B31DE-25D8-4F5F-A293-27AE28F9F21C}"/>
    <dgm:cxn modelId="{FE405856-35A3-45CC-8E05-8908FF461BD3}" type="presOf" srcId="{B3CC3CA3-1DEC-4831-9F59-6147574358AE}" destId="{E865560E-F576-4A46-B456-76388C42464D}" srcOrd="0" destOrd="0" presId="urn:microsoft.com/office/officeart/2005/8/layout/pyramid1"/>
    <dgm:cxn modelId="{D806DE83-F5AF-4897-BFB8-B67C2C0F197F}" type="presOf" srcId="{3251ADC4-C2F5-4EF2-AA27-4C671D1FA2E8}" destId="{E90F1523-0810-4B70-B2D8-D7BA44A210F8}" srcOrd="0" destOrd="0" presId="urn:microsoft.com/office/officeart/2005/8/layout/pyramid1"/>
    <dgm:cxn modelId="{7C39A2A6-DFF8-40D5-8B79-DB412381F887}" type="presOf" srcId="{F565D29D-5E41-4714-BF6F-4A3783933667}" destId="{72977DE0-E5D7-4383-BDF0-DE4E94277125}" srcOrd="1" destOrd="0" presId="urn:microsoft.com/office/officeart/2005/8/layout/pyramid1"/>
    <dgm:cxn modelId="{161551D5-DFB5-4A75-86EB-93F2CCE05B0D}" type="presOf" srcId="{3251ADC4-C2F5-4EF2-AA27-4C671D1FA2E8}" destId="{87E2A130-E347-4C9F-8BE4-EBE97425B089}" srcOrd="1" destOrd="0" presId="urn:microsoft.com/office/officeart/2005/8/layout/pyramid1"/>
    <dgm:cxn modelId="{C5BE6BD6-1132-4970-B1D8-7EBEC87CD105}" type="presOf" srcId="{61B79069-6ECE-4814-9A63-E0B6BBBE76E1}" destId="{BB8E5557-AF7D-43C3-B917-30CD2FB7D915}" srcOrd="0" destOrd="0" presId="urn:microsoft.com/office/officeart/2005/8/layout/pyramid1"/>
    <dgm:cxn modelId="{E51C1BE1-94E7-4D21-A5B0-C68A9E03C75D}" type="presOf" srcId="{B3CC3CA3-1DEC-4831-9F59-6147574358AE}" destId="{646AD686-55E7-42A3-8EA3-0BBD4211BC03}" srcOrd="1" destOrd="0" presId="urn:microsoft.com/office/officeart/2005/8/layout/pyramid1"/>
    <dgm:cxn modelId="{7EB6FBE1-E71F-476D-983C-85A346D27DCC}" srcId="{61B79069-6ECE-4814-9A63-E0B6BBBE76E1}" destId="{3251ADC4-C2F5-4EF2-AA27-4C671D1FA2E8}" srcOrd="0" destOrd="0" parTransId="{45343597-CA90-43FD-8681-EEE1D767C38B}" sibTransId="{93F5C19F-4E8C-439D-B0E2-38DCC13B168D}"/>
    <dgm:cxn modelId="{B9782AFB-1F7A-4F58-B59C-E1953635CC4A}" type="presOf" srcId="{F565D29D-5E41-4714-BF6F-4A3783933667}" destId="{1DF4B8BC-4B0A-4AFC-B433-8B18BCF4BE4F}" srcOrd="0" destOrd="0" presId="urn:microsoft.com/office/officeart/2005/8/layout/pyramid1"/>
    <dgm:cxn modelId="{D4373949-FD32-4A8C-8A10-45248B91C45B}" type="presParOf" srcId="{BB8E5557-AF7D-43C3-B917-30CD2FB7D915}" destId="{97A7C60B-880F-4796-A68B-24F48253E016}" srcOrd="0" destOrd="0" presId="urn:microsoft.com/office/officeart/2005/8/layout/pyramid1"/>
    <dgm:cxn modelId="{11F89E4A-4487-472C-A5C6-A1C82D14851A}" type="presParOf" srcId="{97A7C60B-880F-4796-A68B-24F48253E016}" destId="{E90F1523-0810-4B70-B2D8-D7BA44A210F8}" srcOrd="0" destOrd="0" presId="urn:microsoft.com/office/officeart/2005/8/layout/pyramid1"/>
    <dgm:cxn modelId="{59A79F13-B604-4F4D-AB5C-B31038519777}" type="presParOf" srcId="{97A7C60B-880F-4796-A68B-24F48253E016}" destId="{87E2A130-E347-4C9F-8BE4-EBE97425B089}" srcOrd="1" destOrd="0" presId="urn:microsoft.com/office/officeart/2005/8/layout/pyramid1"/>
    <dgm:cxn modelId="{72169CA1-10EA-4B6C-8179-E0C1B0C889D4}" type="presParOf" srcId="{BB8E5557-AF7D-43C3-B917-30CD2FB7D915}" destId="{7D7D1C35-CABA-45C4-87D9-73D042F5ED76}" srcOrd="1" destOrd="0" presId="urn:microsoft.com/office/officeart/2005/8/layout/pyramid1"/>
    <dgm:cxn modelId="{709A23AF-DE0A-42E5-9DC2-E9FE11130E97}" type="presParOf" srcId="{7D7D1C35-CABA-45C4-87D9-73D042F5ED76}" destId="{E865560E-F576-4A46-B456-76388C42464D}" srcOrd="0" destOrd="0" presId="urn:microsoft.com/office/officeart/2005/8/layout/pyramid1"/>
    <dgm:cxn modelId="{500DF2BF-07F9-4B3D-BC7B-47D98970DF1C}" type="presParOf" srcId="{7D7D1C35-CABA-45C4-87D9-73D042F5ED76}" destId="{646AD686-55E7-42A3-8EA3-0BBD4211BC03}" srcOrd="1" destOrd="0" presId="urn:microsoft.com/office/officeart/2005/8/layout/pyramid1"/>
    <dgm:cxn modelId="{5C727A1B-90B9-49C8-9A28-C8CAC420D95A}" type="presParOf" srcId="{BB8E5557-AF7D-43C3-B917-30CD2FB7D915}" destId="{306A054A-1C9C-4986-8023-2B64F592E62C}" srcOrd="2" destOrd="0" presId="urn:microsoft.com/office/officeart/2005/8/layout/pyramid1"/>
    <dgm:cxn modelId="{D9C58CA1-030E-4BCA-A7A6-6CD4DCCBC82D}" type="presParOf" srcId="{306A054A-1C9C-4986-8023-2B64F592E62C}" destId="{1DF4B8BC-4B0A-4AFC-B433-8B18BCF4BE4F}" srcOrd="0" destOrd="0" presId="urn:microsoft.com/office/officeart/2005/8/layout/pyramid1"/>
    <dgm:cxn modelId="{2174D61B-D423-416E-89C8-E13D4F4F5D75}" type="presParOf" srcId="{306A054A-1C9C-4986-8023-2B64F592E62C}" destId="{72977DE0-E5D7-4383-BDF0-DE4E9427712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E948F-DC54-42A6-888D-E737F49E5F42}" type="doc">
      <dgm:prSet loTypeId="urn:microsoft.com/office/officeart/2005/8/layout/radial6" loCatId="cycle" qsTypeId="urn:microsoft.com/office/officeart/2005/8/quickstyle/simple2" qsCatId="simple" csTypeId="urn:microsoft.com/office/officeart/2005/8/colors/accent3_1" csCatId="accent3" phldr="1"/>
      <dgm:spPr/>
      <dgm:t>
        <a:bodyPr/>
        <a:lstStyle/>
        <a:p>
          <a:endParaRPr lang="en-US"/>
        </a:p>
      </dgm:t>
    </dgm:pt>
    <dgm:pt modelId="{292814D4-982E-48CE-BEB6-B002C4B03EFE}">
      <dgm:prSet phldrT="[Text]"/>
      <dgm:spPr/>
      <dgm:t>
        <a:bodyPr/>
        <a:lstStyle/>
        <a:p>
          <a:r>
            <a:rPr lang="zh-CN" altLang="en-US" dirty="0"/>
            <a:t>战“疫”</a:t>
          </a:r>
          <a:endParaRPr lang="en-US" dirty="0"/>
        </a:p>
      </dgm:t>
    </dgm:pt>
    <dgm:pt modelId="{547D5F13-AC59-4755-BD6A-34087EA50118}" type="parTrans" cxnId="{99434A58-01EB-42D5-AF05-8D0B3F41F805}">
      <dgm:prSet/>
      <dgm:spPr/>
      <dgm:t>
        <a:bodyPr/>
        <a:lstStyle/>
        <a:p>
          <a:endParaRPr lang="en-US"/>
        </a:p>
      </dgm:t>
    </dgm:pt>
    <dgm:pt modelId="{8513D3C1-CA66-43C4-8BCC-B8F964EBCF4F}" type="sibTrans" cxnId="{99434A58-01EB-42D5-AF05-8D0B3F41F805}">
      <dgm:prSet/>
      <dgm:spPr/>
      <dgm:t>
        <a:bodyPr/>
        <a:lstStyle/>
        <a:p>
          <a:endParaRPr lang="en-US"/>
        </a:p>
      </dgm:t>
    </dgm:pt>
    <dgm:pt modelId="{6F6ADDA8-CAA2-4B64-BB03-9A8E7ADD92C2}">
      <dgm:prSet phldrT="[Text]"/>
      <dgm:spPr/>
      <dgm:t>
        <a:bodyPr/>
        <a:lstStyle/>
        <a:p>
          <a:r>
            <a:rPr lang="zh-CN" altLang="en-US" dirty="0"/>
            <a:t>医院信息系统</a:t>
          </a:r>
          <a:endParaRPr lang="en-US" dirty="0"/>
        </a:p>
      </dgm:t>
    </dgm:pt>
    <dgm:pt modelId="{E3C40CD4-321F-4F86-912C-A32D40B06B74}" type="parTrans" cxnId="{F87DA634-990C-45D2-A96E-3A62CB945417}">
      <dgm:prSet/>
      <dgm:spPr/>
      <dgm:t>
        <a:bodyPr/>
        <a:lstStyle/>
        <a:p>
          <a:endParaRPr lang="en-US"/>
        </a:p>
      </dgm:t>
    </dgm:pt>
    <dgm:pt modelId="{2A3B8530-5F9D-4143-9C69-26AEAA2FDDE0}" type="sibTrans" cxnId="{F87DA634-990C-45D2-A96E-3A62CB945417}">
      <dgm:prSet/>
      <dgm:spPr/>
      <dgm:t>
        <a:bodyPr/>
        <a:lstStyle/>
        <a:p>
          <a:endParaRPr lang="en-US"/>
        </a:p>
      </dgm:t>
    </dgm:pt>
    <dgm:pt modelId="{654CE657-273D-481E-A3A8-CA8DEDE0CF5E}">
      <dgm:prSet phldrT="[Text]"/>
      <dgm:spPr/>
      <dgm:t>
        <a:bodyPr/>
        <a:lstStyle/>
        <a:p>
          <a:r>
            <a:rPr lang="zh-CN" altLang="en-US" dirty="0"/>
            <a:t>疾控管理系统</a:t>
          </a:r>
          <a:endParaRPr lang="en-US" dirty="0"/>
        </a:p>
      </dgm:t>
    </dgm:pt>
    <dgm:pt modelId="{5AA7AA00-D41A-4E6C-9615-B2C07C65DBC0}" type="parTrans" cxnId="{65CE1093-B3A6-4876-93F0-9B2643B7306B}">
      <dgm:prSet/>
      <dgm:spPr/>
      <dgm:t>
        <a:bodyPr/>
        <a:lstStyle/>
        <a:p>
          <a:endParaRPr lang="en-US"/>
        </a:p>
      </dgm:t>
    </dgm:pt>
    <dgm:pt modelId="{D0B50F35-5077-4F48-B5ED-A92906DD0B06}" type="sibTrans" cxnId="{65CE1093-B3A6-4876-93F0-9B2643B7306B}">
      <dgm:prSet/>
      <dgm:spPr/>
      <dgm:t>
        <a:bodyPr/>
        <a:lstStyle/>
        <a:p>
          <a:endParaRPr lang="en-US"/>
        </a:p>
      </dgm:t>
    </dgm:pt>
    <dgm:pt modelId="{86C451D4-5246-462D-B713-04860A165499}">
      <dgm:prSet phldrT="[Text]"/>
      <dgm:spPr/>
      <dgm:t>
        <a:bodyPr/>
        <a:lstStyle/>
        <a:p>
          <a:r>
            <a:rPr lang="zh-CN" altLang="en-US" dirty="0"/>
            <a:t>数字网格防控</a:t>
          </a:r>
          <a:endParaRPr lang="en-US" dirty="0"/>
        </a:p>
      </dgm:t>
    </dgm:pt>
    <dgm:pt modelId="{61B436AE-E1C2-453E-8F71-18E253AF541C}" type="parTrans" cxnId="{163512DD-7D9E-41BA-8B16-9B9C668DEE45}">
      <dgm:prSet/>
      <dgm:spPr/>
      <dgm:t>
        <a:bodyPr/>
        <a:lstStyle/>
        <a:p>
          <a:endParaRPr lang="en-US"/>
        </a:p>
      </dgm:t>
    </dgm:pt>
    <dgm:pt modelId="{162780FE-0FEF-46CC-ABA8-CADDA5B671BD}" type="sibTrans" cxnId="{163512DD-7D9E-41BA-8B16-9B9C668DEE45}">
      <dgm:prSet/>
      <dgm:spPr/>
      <dgm:t>
        <a:bodyPr/>
        <a:lstStyle/>
        <a:p>
          <a:endParaRPr lang="en-US"/>
        </a:p>
      </dgm:t>
    </dgm:pt>
    <dgm:pt modelId="{36E63A42-C84A-4C96-95FA-1EEB8684D320}" type="pres">
      <dgm:prSet presAssocID="{EEBE948F-DC54-42A6-888D-E737F49E5F42}" presName="Name0" presStyleCnt="0">
        <dgm:presLayoutVars>
          <dgm:chMax val="1"/>
          <dgm:dir/>
          <dgm:animLvl val="ctr"/>
          <dgm:resizeHandles val="exact"/>
        </dgm:presLayoutVars>
      </dgm:prSet>
      <dgm:spPr/>
    </dgm:pt>
    <dgm:pt modelId="{066C4C92-B871-4CB0-9170-4CB74A480235}" type="pres">
      <dgm:prSet presAssocID="{292814D4-982E-48CE-BEB6-B002C4B03EFE}" presName="centerShape" presStyleLbl="node0" presStyleIdx="0" presStyleCnt="1"/>
      <dgm:spPr/>
    </dgm:pt>
    <dgm:pt modelId="{4EA5AC79-8443-41BE-A374-2FCD96B60439}" type="pres">
      <dgm:prSet presAssocID="{6F6ADDA8-CAA2-4B64-BB03-9A8E7ADD92C2}" presName="node" presStyleLbl="node1" presStyleIdx="0" presStyleCnt="3">
        <dgm:presLayoutVars>
          <dgm:bulletEnabled val="1"/>
        </dgm:presLayoutVars>
      </dgm:prSet>
      <dgm:spPr/>
    </dgm:pt>
    <dgm:pt modelId="{69CB58F1-8693-443D-A4BE-5C8087BD65BF}" type="pres">
      <dgm:prSet presAssocID="{6F6ADDA8-CAA2-4B64-BB03-9A8E7ADD92C2}" presName="dummy" presStyleCnt="0"/>
      <dgm:spPr/>
    </dgm:pt>
    <dgm:pt modelId="{390B8B43-56FC-409C-92FE-68DDA8EACACA}" type="pres">
      <dgm:prSet presAssocID="{2A3B8530-5F9D-4143-9C69-26AEAA2FDDE0}" presName="sibTrans" presStyleLbl="sibTrans2D1" presStyleIdx="0" presStyleCnt="3"/>
      <dgm:spPr/>
    </dgm:pt>
    <dgm:pt modelId="{FA9C95BA-6F8B-4FB2-8C1F-8979280EDD6D}" type="pres">
      <dgm:prSet presAssocID="{654CE657-273D-481E-A3A8-CA8DEDE0CF5E}" presName="node" presStyleLbl="node1" presStyleIdx="1" presStyleCnt="3">
        <dgm:presLayoutVars>
          <dgm:bulletEnabled val="1"/>
        </dgm:presLayoutVars>
      </dgm:prSet>
      <dgm:spPr/>
    </dgm:pt>
    <dgm:pt modelId="{1B8F458B-57AC-4C25-9CB6-A6013DD5C728}" type="pres">
      <dgm:prSet presAssocID="{654CE657-273D-481E-A3A8-CA8DEDE0CF5E}" presName="dummy" presStyleCnt="0"/>
      <dgm:spPr/>
    </dgm:pt>
    <dgm:pt modelId="{33C37811-B325-49E2-9BC2-CA1A54EBCAA0}" type="pres">
      <dgm:prSet presAssocID="{D0B50F35-5077-4F48-B5ED-A92906DD0B06}" presName="sibTrans" presStyleLbl="sibTrans2D1" presStyleIdx="1" presStyleCnt="3"/>
      <dgm:spPr/>
    </dgm:pt>
    <dgm:pt modelId="{CD1D51D7-9CE6-414C-9575-AE453A9E4CF9}" type="pres">
      <dgm:prSet presAssocID="{86C451D4-5246-462D-B713-04860A165499}" presName="node" presStyleLbl="node1" presStyleIdx="2" presStyleCnt="3">
        <dgm:presLayoutVars>
          <dgm:bulletEnabled val="1"/>
        </dgm:presLayoutVars>
      </dgm:prSet>
      <dgm:spPr/>
    </dgm:pt>
    <dgm:pt modelId="{47B41551-5EB4-4AF4-9554-DECDE9EC7773}" type="pres">
      <dgm:prSet presAssocID="{86C451D4-5246-462D-B713-04860A165499}" presName="dummy" presStyleCnt="0"/>
      <dgm:spPr/>
    </dgm:pt>
    <dgm:pt modelId="{11A86F87-712B-44F2-B847-1AEE54EB56F1}" type="pres">
      <dgm:prSet presAssocID="{162780FE-0FEF-46CC-ABA8-CADDA5B671BD}" presName="sibTrans" presStyleLbl="sibTrans2D1" presStyleIdx="2" presStyleCnt="3"/>
      <dgm:spPr/>
    </dgm:pt>
  </dgm:ptLst>
  <dgm:cxnLst>
    <dgm:cxn modelId="{B1B1BC0E-5289-4763-B1B8-C9AB871C610F}" type="presOf" srcId="{2A3B8530-5F9D-4143-9C69-26AEAA2FDDE0}" destId="{390B8B43-56FC-409C-92FE-68DDA8EACACA}" srcOrd="0" destOrd="0" presId="urn:microsoft.com/office/officeart/2005/8/layout/radial6"/>
    <dgm:cxn modelId="{F87DA634-990C-45D2-A96E-3A62CB945417}" srcId="{292814D4-982E-48CE-BEB6-B002C4B03EFE}" destId="{6F6ADDA8-CAA2-4B64-BB03-9A8E7ADD92C2}" srcOrd="0" destOrd="0" parTransId="{E3C40CD4-321F-4F86-912C-A32D40B06B74}" sibTransId="{2A3B8530-5F9D-4143-9C69-26AEAA2FDDE0}"/>
    <dgm:cxn modelId="{AD431B5C-3018-4CAA-823C-345AA7506994}" type="presOf" srcId="{162780FE-0FEF-46CC-ABA8-CADDA5B671BD}" destId="{11A86F87-712B-44F2-B847-1AEE54EB56F1}" srcOrd="0" destOrd="0" presId="urn:microsoft.com/office/officeart/2005/8/layout/radial6"/>
    <dgm:cxn modelId="{0422E84D-F1DA-4CAF-8382-91E1EB5CB805}" type="presOf" srcId="{292814D4-982E-48CE-BEB6-B002C4B03EFE}" destId="{066C4C92-B871-4CB0-9170-4CB74A480235}" srcOrd="0" destOrd="0" presId="urn:microsoft.com/office/officeart/2005/8/layout/radial6"/>
    <dgm:cxn modelId="{DEA7D072-30E0-4C29-B9EA-D4853B68ECA8}" type="presOf" srcId="{86C451D4-5246-462D-B713-04860A165499}" destId="{CD1D51D7-9CE6-414C-9575-AE453A9E4CF9}" srcOrd="0" destOrd="0" presId="urn:microsoft.com/office/officeart/2005/8/layout/radial6"/>
    <dgm:cxn modelId="{99434A58-01EB-42D5-AF05-8D0B3F41F805}" srcId="{EEBE948F-DC54-42A6-888D-E737F49E5F42}" destId="{292814D4-982E-48CE-BEB6-B002C4B03EFE}" srcOrd="0" destOrd="0" parTransId="{547D5F13-AC59-4755-BD6A-34087EA50118}" sibTransId="{8513D3C1-CA66-43C4-8BCC-B8F964EBCF4F}"/>
    <dgm:cxn modelId="{B565A959-65CE-4E36-9BE1-BAB8337F5F78}" type="presOf" srcId="{EEBE948F-DC54-42A6-888D-E737F49E5F42}" destId="{36E63A42-C84A-4C96-95FA-1EEB8684D320}" srcOrd="0" destOrd="0" presId="urn:microsoft.com/office/officeart/2005/8/layout/radial6"/>
    <dgm:cxn modelId="{27E25686-0EE7-4257-8EB2-E9641A440D2A}" type="presOf" srcId="{6F6ADDA8-CAA2-4B64-BB03-9A8E7ADD92C2}" destId="{4EA5AC79-8443-41BE-A374-2FCD96B60439}" srcOrd="0" destOrd="0" presId="urn:microsoft.com/office/officeart/2005/8/layout/radial6"/>
    <dgm:cxn modelId="{1B57428E-7464-4DDF-99DA-F480C3DF39AB}" type="presOf" srcId="{654CE657-273D-481E-A3A8-CA8DEDE0CF5E}" destId="{FA9C95BA-6F8B-4FB2-8C1F-8979280EDD6D}" srcOrd="0" destOrd="0" presId="urn:microsoft.com/office/officeart/2005/8/layout/radial6"/>
    <dgm:cxn modelId="{65CE1093-B3A6-4876-93F0-9B2643B7306B}" srcId="{292814D4-982E-48CE-BEB6-B002C4B03EFE}" destId="{654CE657-273D-481E-A3A8-CA8DEDE0CF5E}" srcOrd="1" destOrd="0" parTransId="{5AA7AA00-D41A-4E6C-9615-B2C07C65DBC0}" sibTransId="{D0B50F35-5077-4F48-B5ED-A92906DD0B06}"/>
    <dgm:cxn modelId="{280E17A1-14C9-48C2-80A0-AE5065256718}" type="presOf" srcId="{D0B50F35-5077-4F48-B5ED-A92906DD0B06}" destId="{33C37811-B325-49E2-9BC2-CA1A54EBCAA0}" srcOrd="0" destOrd="0" presId="urn:microsoft.com/office/officeart/2005/8/layout/radial6"/>
    <dgm:cxn modelId="{163512DD-7D9E-41BA-8B16-9B9C668DEE45}" srcId="{292814D4-982E-48CE-BEB6-B002C4B03EFE}" destId="{86C451D4-5246-462D-B713-04860A165499}" srcOrd="2" destOrd="0" parTransId="{61B436AE-E1C2-453E-8F71-18E253AF541C}" sibTransId="{162780FE-0FEF-46CC-ABA8-CADDA5B671BD}"/>
    <dgm:cxn modelId="{FB3D07BD-3A92-4A40-9084-9DD3CFE07B82}" type="presParOf" srcId="{36E63A42-C84A-4C96-95FA-1EEB8684D320}" destId="{066C4C92-B871-4CB0-9170-4CB74A480235}" srcOrd="0" destOrd="0" presId="urn:microsoft.com/office/officeart/2005/8/layout/radial6"/>
    <dgm:cxn modelId="{8B505984-52F1-495F-B1A1-25B37313185D}" type="presParOf" srcId="{36E63A42-C84A-4C96-95FA-1EEB8684D320}" destId="{4EA5AC79-8443-41BE-A374-2FCD96B60439}" srcOrd="1" destOrd="0" presId="urn:microsoft.com/office/officeart/2005/8/layout/radial6"/>
    <dgm:cxn modelId="{5C7939A8-A491-453F-8467-F6E05C2FDF99}" type="presParOf" srcId="{36E63A42-C84A-4C96-95FA-1EEB8684D320}" destId="{69CB58F1-8693-443D-A4BE-5C8087BD65BF}" srcOrd="2" destOrd="0" presId="urn:microsoft.com/office/officeart/2005/8/layout/radial6"/>
    <dgm:cxn modelId="{C9160426-7A85-43DC-BEA2-E0EC846FD346}" type="presParOf" srcId="{36E63A42-C84A-4C96-95FA-1EEB8684D320}" destId="{390B8B43-56FC-409C-92FE-68DDA8EACACA}" srcOrd="3" destOrd="0" presId="urn:microsoft.com/office/officeart/2005/8/layout/radial6"/>
    <dgm:cxn modelId="{8396B172-1508-4BBC-9C00-EB5989EB8065}" type="presParOf" srcId="{36E63A42-C84A-4C96-95FA-1EEB8684D320}" destId="{FA9C95BA-6F8B-4FB2-8C1F-8979280EDD6D}" srcOrd="4" destOrd="0" presId="urn:microsoft.com/office/officeart/2005/8/layout/radial6"/>
    <dgm:cxn modelId="{CE78CFA4-CC74-42C4-87F0-98DF14C11449}" type="presParOf" srcId="{36E63A42-C84A-4C96-95FA-1EEB8684D320}" destId="{1B8F458B-57AC-4C25-9CB6-A6013DD5C728}" srcOrd="5" destOrd="0" presId="urn:microsoft.com/office/officeart/2005/8/layout/radial6"/>
    <dgm:cxn modelId="{2F33F0F4-BAE2-4F30-AD88-B800087FCB1A}" type="presParOf" srcId="{36E63A42-C84A-4C96-95FA-1EEB8684D320}" destId="{33C37811-B325-49E2-9BC2-CA1A54EBCAA0}" srcOrd="6" destOrd="0" presId="urn:microsoft.com/office/officeart/2005/8/layout/radial6"/>
    <dgm:cxn modelId="{3FF8FCF2-AB30-4E7B-88DE-DCA8ABC03355}" type="presParOf" srcId="{36E63A42-C84A-4C96-95FA-1EEB8684D320}" destId="{CD1D51D7-9CE6-414C-9575-AE453A9E4CF9}" srcOrd="7" destOrd="0" presId="urn:microsoft.com/office/officeart/2005/8/layout/radial6"/>
    <dgm:cxn modelId="{016D209F-832A-4E54-A584-7453011DB1C6}" type="presParOf" srcId="{36E63A42-C84A-4C96-95FA-1EEB8684D320}" destId="{47B41551-5EB4-4AF4-9554-DECDE9EC7773}" srcOrd="8" destOrd="0" presId="urn:microsoft.com/office/officeart/2005/8/layout/radial6"/>
    <dgm:cxn modelId="{210227B3-54D9-48EC-A0A8-C3BBE1313F45}" type="presParOf" srcId="{36E63A42-C84A-4C96-95FA-1EEB8684D320}" destId="{11A86F87-712B-44F2-B847-1AEE54EB56F1}" srcOrd="9" destOrd="0" presId="urn:microsoft.com/office/officeart/2005/8/layout/radial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F1523-0810-4B70-B2D8-D7BA44A210F8}">
      <dsp:nvSpPr>
        <dsp:cNvPr id="0" name=""/>
        <dsp:cNvSpPr/>
      </dsp:nvSpPr>
      <dsp:spPr>
        <a:xfrm>
          <a:off x="1675577" y="0"/>
          <a:ext cx="1675576" cy="1314698"/>
        </a:xfrm>
        <a:prstGeom prst="trapezoid">
          <a:avLst>
            <a:gd name="adj" fmla="val 63725"/>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
              <a:srgbClr val="F0AB00"/>
            </a:buClr>
            <a:buSzPct val="80000"/>
            <a:buNone/>
          </a:pPr>
          <a:endParaRPr kumimoji="0" lang="en-US" altLang="zh-CN" sz="1600" b="0" i="0" u="none" strike="noStrike" kern="1200" cap="none" spc="0" normalizeH="0" baseline="0" noProof="0">
            <a:ln/>
            <a:effectLst/>
            <a:uLnTx/>
            <a:uFillTx/>
            <a:latin typeface="宋体" panose="02010600030101010101" pitchFamily="2" charset="-122"/>
            <a:ea typeface="宋体" panose="02010600030101010101" pitchFamily="2" charset="-122"/>
            <a:cs typeface="Arial Unicode MS" pitchFamily="34" charset="-128"/>
          </a:endParaRPr>
        </a:p>
        <a:p>
          <a:pPr marL="0" lvl="0" indent="0" algn="ctr" defTabSz="711200">
            <a:lnSpc>
              <a:spcPct val="90000"/>
            </a:lnSpc>
            <a:spcBef>
              <a:spcPct val="0"/>
            </a:spcBef>
            <a:spcAft>
              <a:spcPct val="35000"/>
            </a:spcAft>
            <a:buClr>
              <a:srgbClr val="F0AB00"/>
            </a:buClr>
            <a:buSzPct val="80000"/>
            <a:buNone/>
          </a:pPr>
          <a:r>
            <a:rPr kumimoji="0" lang="zh-CN" altLang="en-US" sz="1600" b="0" i="0" u="none" strike="noStrike" kern="1200" cap="none" spc="0" normalizeH="0" baseline="0" noProof="0">
              <a:ln/>
              <a:effectLst/>
              <a:uLnTx/>
              <a:uFillTx/>
              <a:latin typeface="宋体" panose="02010600030101010101" pitchFamily="2" charset="-122"/>
              <a:ea typeface="宋体" panose="02010600030101010101" pitchFamily="2" charset="-122"/>
              <a:cs typeface="Arial Unicode MS" pitchFamily="34" charset="-128"/>
            </a:rPr>
            <a:t>医院治疗</a:t>
          </a:r>
          <a:endParaRPr lang="en-US" sz="1600" kern="1200" dirty="0">
            <a:latin typeface="宋体" panose="02010600030101010101" pitchFamily="2" charset="-122"/>
            <a:ea typeface="宋体" panose="02010600030101010101" pitchFamily="2" charset="-122"/>
          </a:endParaRPr>
        </a:p>
      </dsp:txBody>
      <dsp:txXfrm>
        <a:off x="1675577" y="0"/>
        <a:ext cx="1675576" cy="1314698"/>
      </dsp:txXfrm>
    </dsp:sp>
    <dsp:sp modelId="{E865560E-F576-4A46-B456-76388C42464D}">
      <dsp:nvSpPr>
        <dsp:cNvPr id="0" name=""/>
        <dsp:cNvSpPr/>
      </dsp:nvSpPr>
      <dsp:spPr>
        <a:xfrm>
          <a:off x="837788" y="1314698"/>
          <a:ext cx="3351153" cy="1314698"/>
        </a:xfrm>
        <a:prstGeom prst="trapezoid">
          <a:avLst>
            <a:gd name="adj" fmla="val 63725"/>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
              <a:srgbClr val="F0AB00"/>
            </a:buClr>
            <a:buSzPct val="80000"/>
            <a:buNone/>
          </a:pPr>
          <a:r>
            <a:rPr kumimoji="0" lang="zh-CN" altLang="en-US" sz="1600" b="0" i="0" u="none" strike="noStrike" kern="1200" cap="none" spc="0" normalizeH="0" baseline="0" noProof="0" dirty="0">
              <a:ln/>
              <a:effectLst/>
              <a:uLnTx/>
              <a:uFillTx/>
              <a:latin typeface="宋体" panose="02010600030101010101" pitchFamily="2" charset="-122"/>
              <a:ea typeface="宋体" panose="02010600030101010101" pitchFamily="2" charset="-122"/>
              <a:cs typeface="Arial Unicode MS" pitchFamily="34" charset="-128"/>
            </a:rPr>
            <a:t>疾控管理</a:t>
          </a:r>
          <a:endParaRPr lang="en-US" sz="1600" kern="1200" dirty="0">
            <a:latin typeface="宋体" panose="02010600030101010101" pitchFamily="2" charset="-122"/>
            <a:ea typeface="宋体" panose="02010600030101010101" pitchFamily="2" charset="-122"/>
          </a:endParaRPr>
        </a:p>
      </dsp:txBody>
      <dsp:txXfrm>
        <a:off x="1424240" y="1314698"/>
        <a:ext cx="2178250" cy="1314698"/>
      </dsp:txXfrm>
    </dsp:sp>
    <dsp:sp modelId="{1DF4B8BC-4B0A-4AFC-B433-8B18BCF4BE4F}">
      <dsp:nvSpPr>
        <dsp:cNvPr id="0" name=""/>
        <dsp:cNvSpPr/>
      </dsp:nvSpPr>
      <dsp:spPr>
        <a:xfrm>
          <a:off x="0" y="2629397"/>
          <a:ext cx="5026730" cy="1314698"/>
        </a:xfrm>
        <a:prstGeom prst="trapezoid">
          <a:avLst>
            <a:gd name="adj" fmla="val 63725"/>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
              <a:srgbClr val="F0AB00"/>
            </a:buClr>
            <a:buSzPct val="80000"/>
            <a:buNone/>
          </a:pPr>
          <a:r>
            <a:rPr kumimoji="0" lang="zh-CN" altLang="en-US" sz="1600" b="0" i="0" u="none" strike="noStrike" kern="1200" cap="none" spc="0" normalizeH="0" baseline="0" noProof="0">
              <a:ln/>
              <a:effectLst/>
              <a:uLnTx/>
              <a:uFillTx/>
              <a:latin typeface="宋体" panose="02010600030101010101" pitchFamily="2" charset="-122"/>
              <a:ea typeface="宋体" panose="02010600030101010101" pitchFamily="2" charset="-122"/>
              <a:cs typeface="Arial Unicode MS" pitchFamily="34" charset="-128"/>
            </a:rPr>
            <a:t>基层网格防疫防控</a:t>
          </a:r>
          <a:endParaRPr lang="en-US" sz="1600" kern="1200" dirty="0">
            <a:latin typeface="宋体" panose="02010600030101010101" pitchFamily="2" charset="-122"/>
            <a:ea typeface="宋体" panose="02010600030101010101" pitchFamily="2" charset="-122"/>
          </a:endParaRPr>
        </a:p>
      </dsp:txBody>
      <dsp:txXfrm>
        <a:off x="879677" y="2629397"/>
        <a:ext cx="3267375" cy="13146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86F87-712B-44F2-B847-1AEE54EB56F1}">
      <dsp:nvSpPr>
        <dsp:cNvPr id="0" name=""/>
        <dsp:cNvSpPr/>
      </dsp:nvSpPr>
      <dsp:spPr>
        <a:xfrm>
          <a:off x="892802" y="429182"/>
          <a:ext cx="2867834" cy="2867834"/>
        </a:xfrm>
        <a:prstGeom prst="blockArc">
          <a:avLst>
            <a:gd name="adj1" fmla="val 9000000"/>
            <a:gd name="adj2" fmla="val 16200000"/>
            <a:gd name="adj3" fmla="val 4632"/>
          </a:avLst>
        </a:prstGeom>
        <a:solidFill>
          <a:schemeClr val="accent3">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1">
          <a:scrgbClr r="0" g="0" b="0"/>
        </a:effectRef>
        <a:fontRef idx="minor">
          <a:schemeClr val="lt1"/>
        </a:fontRef>
      </dsp:style>
    </dsp:sp>
    <dsp:sp modelId="{33C37811-B325-49E2-9BC2-CA1A54EBCAA0}">
      <dsp:nvSpPr>
        <dsp:cNvPr id="0" name=""/>
        <dsp:cNvSpPr/>
      </dsp:nvSpPr>
      <dsp:spPr>
        <a:xfrm>
          <a:off x="892802" y="429182"/>
          <a:ext cx="2867834" cy="2867834"/>
        </a:xfrm>
        <a:prstGeom prst="blockArc">
          <a:avLst>
            <a:gd name="adj1" fmla="val 1800000"/>
            <a:gd name="adj2" fmla="val 9000000"/>
            <a:gd name="adj3" fmla="val 4632"/>
          </a:avLst>
        </a:prstGeom>
        <a:solidFill>
          <a:schemeClr val="accent3">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1">
          <a:scrgbClr r="0" g="0" b="0"/>
        </a:effectRef>
        <a:fontRef idx="minor">
          <a:schemeClr val="lt1"/>
        </a:fontRef>
      </dsp:style>
    </dsp:sp>
    <dsp:sp modelId="{390B8B43-56FC-409C-92FE-68DDA8EACACA}">
      <dsp:nvSpPr>
        <dsp:cNvPr id="0" name=""/>
        <dsp:cNvSpPr/>
      </dsp:nvSpPr>
      <dsp:spPr>
        <a:xfrm>
          <a:off x="892802" y="429182"/>
          <a:ext cx="2867834" cy="2867834"/>
        </a:xfrm>
        <a:prstGeom prst="blockArc">
          <a:avLst>
            <a:gd name="adj1" fmla="val 16200000"/>
            <a:gd name="adj2" fmla="val 1800000"/>
            <a:gd name="adj3" fmla="val 4632"/>
          </a:avLst>
        </a:prstGeom>
        <a:solidFill>
          <a:schemeClr val="accent3">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1">
          <a:scrgbClr r="0" g="0" b="0"/>
        </a:effectRef>
        <a:fontRef idx="minor">
          <a:schemeClr val="lt1"/>
        </a:fontRef>
      </dsp:style>
    </dsp:sp>
    <dsp:sp modelId="{066C4C92-B871-4CB0-9170-4CB74A480235}">
      <dsp:nvSpPr>
        <dsp:cNvPr id="0" name=""/>
        <dsp:cNvSpPr/>
      </dsp:nvSpPr>
      <dsp:spPr>
        <a:xfrm>
          <a:off x="1667785" y="1204165"/>
          <a:ext cx="1317868" cy="1317868"/>
        </a:xfrm>
        <a:prstGeom prst="ellipse">
          <a:avLst/>
        </a:prstGeom>
        <a:solidFill>
          <a:schemeClr val="lt1">
            <a:hueOff val="0"/>
            <a:satOff val="0"/>
            <a:lumOff val="0"/>
            <a:alphaOff val="0"/>
          </a:schemeClr>
        </a:solidFill>
        <a:ln w="47625" cap="flat" cmpd="dbl" algn="ctr">
          <a:solidFill>
            <a:schemeClr val="accent3">
              <a:shade val="80000"/>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战“疫”</a:t>
          </a:r>
          <a:endParaRPr lang="en-US" sz="2800" kern="1200" dirty="0"/>
        </a:p>
      </dsp:txBody>
      <dsp:txXfrm>
        <a:off x="1860782" y="1397162"/>
        <a:ext cx="931874" cy="931874"/>
      </dsp:txXfrm>
    </dsp:sp>
    <dsp:sp modelId="{4EA5AC79-8443-41BE-A374-2FCD96B60439}">
      <dsp:nvSpPr>
        <dsp:cNvPr id="0" name=""/>
        <dsp:cNvSpPr/>
      </dsp:nvSpPr>
      <dsp:spPr>
        <a:xfrm>
          <a:off x="1865465" y="1139"/>
          <a:ext cx="922507" cy="922507"/>
        </a:xfrm>
        <a:prstGeom prst="ellipse">
          <a:avLst/>
        </a:prstGeom>
        <a:solidFill>
          <a:schemeClr val="lt1">
            <a:hueOff val="0"/>
            <a:satOff val="0"/>
            <a:lumOff val="0"/>
            <a:alphaOff val="0"/>
          </a:schemeClr>
        </a:solidFill>
        <a:ln w="47625" cap="flat" cmpd="dbl" algn="ctr">
          <a:solidFill>
            <a:schemeClr val="accent3">
              <a:shade val="80000"/>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医院信息系统</a:t>
          </a:r>
          <a:endParaRPr lang="en-US" sz="1500" kern="1200" dirty="0"/>
        </a:p>
      </dsp:txBody>
      <dsp:txXfrm>
        <a:off x="2000563" y="136237"/>
        <a:ext cx="652311" cy="652311"/>
      </dsp:txXfrm>
    </dsp:sp>
    <dsp:sp modelId="{FA9C95BA-6F8B-4FB2-8C1F-8979280EDD6D}">
      <dsp:nvSpPr>
        <dsp:cNvPr id="0" name=""/>
        <dsp:cNvSpPr/>
      </dsp:nvSpPr>
      <dsp:spPr>
        <a:xfrm>
          <a:off x="3078513" y="2102199"/>
          <a:ext cx="922507" cy="922507"/>
        </a:xfrm>
        <a:prstGeom prst="ellipse">
          <a:avLst/>
        </a:prstGeom>
        <a:solidFill>
          <a:schemeClr val="lt1">
            <a:hueOff val="0"/>
            <a:satOff val="0"/>
            <a:lumOff val="0"/>
            <a:alphaOff val="0"/>
          </a:schemeClr>
        </a:solidFill>
        <a:ln w="47625" cap="flat" cmpd="dbl" algn="ctr">
          <a:solidFill>
            <a:schemeClr val="accent3">
              <a:shade val="80000"/>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疾控管理系统</a:t>
          </a:r>
          <a:endParaRPr lang="en-US" sz="1500" kern="1200" dirty="0"/>
        </a:p>
      </dsp:txBody>
      <dsp:txXfrm>
        <a:off x="3213611" y="2237297"/>
        <a:ext cx="652311" cy="652311"/>
      </dsp:txXfrm>
    </dsp:sp>
    <dsp:sp modelId="{CD1D51D7-9CE6-414C-9575-AE453A9E4CF9}">
      <dsp:nvSpPr>
        <dsp:cNvPr id="0" name=""/>
        <dsp:cNvSpPr/>
      </dsp:nvSpPr>
      <dsp:spPr>
        <a:xfrm>
          <a:off x="652417" y="2102199"/>
          <a:ext cx="922507" cy="922507"/>
        </a:xfrm>
        <a:prstGeom prst="ellipse">
          <a:avLst/>
        </a:prstGeom>
        <a:solidFill>
          <a:schemeClr val="lt1">
            <a:hueOff val="0"/>
            <a:satOff val="0"/>
            <a:lumOff val="0"/>
            <a:alphaOff val="0"/>
          </a:schemeClr>
        </a:solidFill>
        <a:ln w="47625" cap="flat" cmpd="dbl" algn="ctr">
          <a:solidFill>
            <a:schemeClr val="accent3">
              <a:shade val="80000"/>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数字网格防控</a:t>
          </a:r>
          <a:endParaRPr lang="en-US" sz="1500" kern="1200" dirty="0"/>
        </a:p>
      </dsp:txBody>
      <dsp:txXfrm>
        <a:off x="787515" y="2237297"/>
        <a:ext cx="652311" cy="65231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63991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1665367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391141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s://twitter.com/sap" TargetMode="External"/><Relationship Id="rId3" Type="http://schemas.openxmlformats.org/officeDocument/2006/relationships/hyperlink" Target="https://www.sap.com/registration/contact.html" TargetMode="External"/><Relationship Id="rId7" Type="http://schemas.openxmlformats.org/officeDocument/2006/relationships/image" Target="../media/image4.png"/><Relationship Id="rId12" Type="http://schemas.openxmlformats.org/officeDocument/2006/relationships/image" Target="../media/image1.png"/><Relationship Id="rId2" Type="http://schemas.openxmlformats.org/officeDocument/2006/relationships/hyperlink" Target="https://www.sap.com/copyright" TargetMode="External"/><Relationship Id="rId1" Type="http://schemas.openxmlformats.org/officeDocument/2006/relationships/slideMaster" Target="../slideMasters/slideMaster1.xml"/><Relationship Id="rId6" Type="http://schemas.openxmlformats.org/officeDocument/2006/relationships/hyperlink" Target="https://www.youtube.com/user/SAP"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s://www.facebook.com/SAP" TargetMode="External"/><Relationship Id="rId4" Type="http://schemas.openxmlformats.org/officeDocument/2006/relationships/hyperlink" Target="https://www.linkedin.com/company/sap" TargetMode="External"/><Relationship Id="rId9"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pic>
        <p:nvPicPr>
          <p:cNvPr id="8" name="Picture 7">
            <a:extLst>
              <a:ext uri="{FF2B5EF4-FFF2-40B4-BE49-F238E27FC236}">
                <a16:creationId xmlns:a16="http://schemas.microsoft.com/office/drawing/2014/main" id="{0F11DC00-977F-4E35-9234-164BA5A0BB7C}"/>
              </a:ext>
            </a:extLst>
          </p:cNvPr>
          <p:cNvPicPr>
            <a:picLocks noChangeAspect="1"/>
          </p:cNvPicPr>
          <p:nvPr userDrawn="1"/>
        </p:nvPicPr>
        <p:blipFill>
          <a:blip r:embed="rId2"/>
          <a:stretch>
            <a:fillRect/>
          </a:stretch>
        </p:blipFill>
        <p:spPr>
          <a:xfrm>
            <a:off x="10353785" y="6217668"/>
            <a:ext cx="1559105" cy="360000"/>
          </a:xfrm>
          <a:prstGeom prst="rect">
            <a:avLst/>
          </a:prstGeom>
        </p:spPr>
      </p:pic>
      <p:pic>
        <p:nvPicPr>
          <p:cNvPr id="2" name="Picture 1">
            <a:extLst>
              <a:ext uri="{FF2B5EF4-FFF2-40B4-BE49-F238E27FC236}">
                <a16:creationId xmlns:a16="http://schemas.microsoft.com/office/drawing/2014/main" id="{3FFD1AC3-9483-4C55-B31A-9404EAD6ABE7}"/>
              </a:ext>
            </a:extLst>
          </p:cNvPr>
          <p:cNvPicPr>
            <a:picLocks noChangeAspect="1"/>
          </p:cNvPicPr>
          <p:nvPr userDrawn="1"/>
        </p:nvPicPr>
        <p:blipFill>
          <a:blip r:embed="rId3"/>
          <a:stretch>
            <a:fillRect/>
          </a:stretch>
        </p:blipFill>
        <p:spPr>
          <a:xfrm>
            <a:off x="0" y="0"/>
            <a:ext cx="8921998" cy="5296829"/>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6FACC661-F144-4294-8228-A55F3F36EF38}"/>
              </a:ext>
            </a:extLst>
          </p:cNvPr>
          <p:cNvPicPr>
            <a:picLocks noChangeAspect="1"/>
          </p:cNvPicPr>
          <p:nvPr userDrawn="1"/>
        </p:nvPicPr>
        <p:blipFill>
          <a:blip r:embed="rId2"/>
          <a:stretch>
            <a:fillRect/>
          </a:stretch>
        </p:blipFill>
        <p:spPr>
          <a:xfrm>
            <a:off x="10353785" y="6217668"/>
            <a:ext cx="155910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6" name="Picture 5">
            <a:extLst>
              <a:ext uri="{FF2B5EF4-FFF2-40B4-BE49-F238E27FC236}">
                <a16:creationId xmlns:a16="http://schemas.microsoft.com/office/drawing/2014/main" id="{0CA4D4C7-490B-464B-BB95-18FA0AB96908}"/>
              </a:ext>
            </a:extLst>
          </p:cNvPr>
          <p:cNvPicPr>
            <a:picLocks noChangeAspect="1"/>
          </p:cNvPicPr>
          <p:nvPr userDrawn="1"/>
        </p:nvPicPr>
        <p:blipFill>
          <a:blip r:embed="rId2"/>
          <a:stretch>
            <a:fillRect/>
          </a:stretch>
        </p:blipFill>
        <p:spPr>
          <a:xfrm>
            <a:off x="10130096" y="5994000"/>
            <a:ext cx="1559105" cy="360000"/>
          </a:xfrm>
          <a:prstGeom prst="rect">
            <a:avLst/>
          </a:prstGeom>
        </p:spPr>
      </p:pic>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2"/>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3"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4"/>
          </p:cNvPr>
          <p:cNvPicPr>
            <a:picLocks noChangeAspect="1"/>
          </p:cNvPicPr>
          <p:nvPr userDrawn="1"/>
        </p:nvPicPr>
        <p:blipFill>
          <a:blip r:embed="rId5"/>
          <a:stretch>
            <a:fillRect/>
          </a:stretch>
        </p:blipFill>
        <p:spPr>
          <a:xfrm>
            <a:off x="2273814" y="1749959"/>
            <a:ext cx="361809" cy="361809"/>
          </a:xfrm>
          <a:prstGeom prst="rect">
            <a:avLst/>
          </a:prstGeom>
        </p:spPr>
      </p:pic>
      <p:pic>
        <p:nvPicPr>
          <p:cNvPr id="20" name="YouTube icon with link">
            <a:hlinkClick r:id="rId6"/>
          </p:cNvPr>
          <p:cNvPicPr>
            <a:picLocks noChangeAspect="1"/>
          </p:cNvPicPr>
          <p:nvPr userDrawn="1"/>
        </p:nvPicPr>
        <p:blipFill>
          <a:blip r:embed="rId7"/>
          <a:stretch>
            <a:fillRect/>
          </a:stretch>
        </p:blipFill>
        <p:spPr>
          <a:xfrm>
            <a:off x="1683278" y="1749063"/>
            <a:ext cx="363600" cy="363600"/>
          </a:xfrm>
          <a:prstGeom prst="rect">
            <a:avLst/>
          </a:prstGeom>
        </p:spPr>
      </p:pic>
      <p:pic>
        <p:nvPicPr>
          <p:cNvPr id="21" name="Twitter icon with link">
            <a:hlinkClick r:id="rId8" tooltip="https://twitter.com/sap"/>
          </p:cNvPr>
          <p:cNvPicPr>
            <a:picLocks noChangeAspect="1"/>
          </p:cNvPicPr>
          <p:nvPr userDrawn="1"/>
        </p:nvPicPr>
        <p:blipFill>
          <a:blip r:embed="rId9"/>
          <a:stretch>
            <a:fillRect/>
          </a:stretch>
        </p:blipFill>
        <p:spPr>
          <a:xfrm>
            <a:off x="1094533" y="1749959"/>
            <a:ext cx="361809" cy="361809"/>
          </a:xfrm>
          <a:prstGeom prst="rect">
            <a:avLst/>
          </a:prstGeom>
        </p:spPr>
      </p:pic>
      <p:pic>
        <p:nvPicPr>
          <p:cNvPr id="22" name="Facebook icon with link">
            <a:hlinkClick r:id="rId10"/>
          </p:cNvPr>
          <p:cNvPicPr>
            <a:picLocks noChangeAspect="1"/>
          </p:cNvPicPr>
          <p:nvPr userDrawn="1"/>
        </p:nvPicPr>
        <p:blipFill>
          <a:blip r:embed="rId11"/>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1" name="Picture 10">
            <a:extLst>
              <a:ext uri="{FF2B5EF4-FFF2-40B4-BE49-F238E27FC236}">
                <a16:creationId xmlns:a16="http://schemas.microsoft.com/office/drawing/2014/main" id="{A272AD75-C155-4BF0-89E8-3BF79409ECD3}"/>
              </a:ext>
            </a:extLst>
          </p:cNvPr>
          <p:cNvPicPr>
            <a:picLocks noChangeAspect="1"/>
          </p:cNvPicPr>
          <p:nvPr userDrawn="1"/>
        </p:nvPicPr>
        <p:blipFill>
          <a:blip r:embed="rId12"/>
          <a:stretch>
            <a:fillRect/>
          </a:stretch>
        </p:blipFill>
        <p:spPr>
          <a:xfrm>
            <a:off x="10130096" y="5994000"/>
            <a:ext cx="1559105" cy="360000"/>
          </a:xfrm>
          <a:prstGeom prst="rect">
            <a:avLst/>
          </a:prstGeom>
        </p:spPr>
      </p:pic>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983C91-B40B-4B0E-86B9-9DA3218475D0}"/>
              </a:ext>
            </a:extLst>
          </p:cNvPr>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0"/>
            <a:ext cx="12195175" cy="6858000"/>
          </a:xfrm>
          <a:prstGeom prst="rect">
            <a:avLst/>
          </a:prstGeom>
        </p:spPr>
      </p:pic>
      <p:pic>
        <p:nvPicPr>
          <p:cNvPr id="6" name="Picture 5">
            <a:extLst>
              <a:ext uri="{FF2B5EF4-FFF2-40B4-BE49-F238E27FC236}">
                <a16:creationId xmlns:a16="http://schemas.microsoft.com/office/drawing/2014/main" id="{EA5AC166-AB0B-4A52-866A-F5A19E70368C}"/>
              </a:ext>
            </a:extLst>
          </p:cNvPr>
          <p:cNvPicPr>
            <a:picLocks noChangeAspect="1"/>
          </p:cNvPicPr>
          <p:nvPr userDrawn="1"/>
        </p:nvPicPr>
        <p:blipFill>
          <a:blip r:embed="rId4"/>
          <a:stretch>
            <a:fillRect/>
          </a:stretch>
        </p:blipFill>
        <p:spPr>
          <a:xfrm>
            <a:off x="451503" y="608605"/>
            <a:ext cx="2637385" cy="608977"/>
          </a:xfrm>
          <a:prstGeom prst="rect">
            <a:avLst/>
          </a:prstGeom>
        </p:spPr>
      </p:pic>
    </p:spTree>
    <p:extLst>
      <p:ext uri="{BB962C8B-B14F-4D97-AF65-F5344CB8AC3E}">
        <p14:creationId xmlns:p14="http://schemas.microsoft.com/office/powerpoint/2010/main" val="366177160"/>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7214F2AB-026F-4496-82EE-1EACB3730FDE}"/>
              </a:ext>
            </a:extLst>
          </p:cNvPr>
          <p:cNvPicPr>
            <a:picLocks noChangeAspect="1"/>
          </p:cNvPicPr>
          <p:nvPr userDrawn="1"/>
        </p:nvPicPr>
        <p:blipFill>
          <a:blip r:embed="rId2"/>
          <a:stretch>
            <a:fillRect/>
          </a:stretch>
        </p:blipFill>
        <p:spPr>
          <a:xfrm>
            <a:off x="10353785" y="6217668"/>
            <a:ext cx="155910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2.wdp"/><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0.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20.xml"/><Relationship Id="rId6" Type="http://schemas.openxmlformats.org/officeDocument/2006/relationships/image" Target="../media/image49.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jpe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7.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5" Type="http://schemas.openxmlformats.org/officeDocument/2006/relationships/image" Target="../media/image20.png"/><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19.png"/><Relationship Id="rId14"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resentation Title"/>
          <p:cNvSpPr>
            <a:spLocks noGrp="1"/>
          </p:cNvSpPr>
          <p:nvPr>
            <p:ph type="title"/>
          </p:nvPr>
        </p:nvSpPr>
        <p:spPr bwMode="gray">
          <a:xfrm>
            <a:off x="1157244" y="5747331"/>
            <a:ext cx="7760978" cy="997196"/>
          </a:xfrm>
        </p:spPr>
        <p:txBody>
          <a:bodyPr/>
          <a:lstStyle/>
          <a:p>
            <a:r>
              <a:rPr lang="zh-CN" altLang="en-US" dirty="0"/>
              <a:t>网格化疫情防控与预测</a:t>
            </a:r>
            <a:br>
              <a:rPr lang="en-US" dirty="0"/>
            </a:br>
            <a:r>
              <a:rPr lang="en-US" altLang="zh-CN" dirty="0">
                <a:solidFill>
                  <a:schemeClr val="accent1"/>
                </a:solidFill>
              </a:rPr>
              <a:t>SAP Innovation Business Solution</a:t>
            </a:r>
            <a:endParaRPr lang="de-DE" dirty="0">
              <a:solidFill>
                <a:schemeClr val="accent1"/>
              </a:solidFill>
            </a:endParaRPr>
          </a:p>
        </p:txBody>
      </p:sp>
      <p:grpSp>
        <p:nvGrpSpPr>
          <p:cNvPr id="7" name="Group 6">
            <a:extLst>
              <a:ext uri="{FF2B5EF4-FFF2-40B4-BE49-F238E27FC236}">
                <a16:creationId xmlns:a16="http://schemas.microsoft.com/office/drawing/2014/main" id="{17B08A21-A5EE-4887-9BBD-F5A4B34643EF}"/>
              </a:ext>
            </a:extLst>
          </p:cNvPr>
          <p:cNvGrpSpPr/>
          <p:nvPr/>
        </p:nvGrpSpPr>
        <p:grpSpPr>
          <a:xfrm>
            <a:off x="9789222" y="592844"/>
            <a:ext cx="1733834" cy="3611995"/>
            <a:chOff x="9789222" y="592844"/>
            <a:chExt cx="1733834" cy="3611995"/>
          </a:xfrm>
        </p:grpSpPr>
        <p:pic>
          <p:nvPicPr>
            <p:cNvPr id="4" name="Picture 3">
              <a:extLst>
                <a:ext uri="{FF2B5EF4-FFF2-40B4-BE49-F238E27FC236}">
                  <a16:creationId xmlns:a16="http://schemas.microsoft.com/office/drawing/2014/main" id="{5F0700E2-01F8-4128-BF8C-15D81570D925}"/>
                </a:ext>
              </a:extLst>
            </p:cNvPr>
            <p:cNvPicPr>
              <a:picLocks noChangeAspect="1"/>
            </p:cNvPicPr>
            <p:nvPr/>
          </p:nvPicPr>
          <p:blipFill>
            <a:blip r:embed="rId3">
              <a:biLevel thresh="50000"/>
            </a:blip>
            <a:stretch>
              <a:fillRect/>
            </a:stretch>
          </p:blipFill>
          <p:spPr>
            <a:xfrm>
              <a:off x="9789222" y="592844"/>
              <a:ext cx="1566165" cy="1597201"/>
            </a:xfrm>
            <a:prstGeom prst="rect">
              <a:avLst/>
            </a:prstGeom>
          </p:spPr>
        </p:pic>
        <p:pic>
          <p:nvPicPr>
            <p:cNvPr id="6" name="Picture 5">
              <a:extLst>
                <a:ext uri="{FF2B5EF4-FFF2-40B4-BE49-F238E27FC236}">
                  <a16:creationId xmlns:a16="http://schemas.microsoft.com/office/drawing/2014/main" id="{16B5921A-7DE9-489D-B24A-6C227DFB9C6D}"/>
                </a:ext>
              </a:extLst>
            </p:cNvPr>
            <p:cNvPicPr>
              <a:picLocks noChangeAspect="1"/>
            </p:cNvPicPr>
            <p:nvPr/>
          </p:nvPicPr>
          <p:blipFill>
            <a:blip r:embed="rId4">
              <a:biLevel thresh="50000"/>
            </a:blip>
            <a:stretch>
              <a:fillRect/>
            </a:stretch>
          </p:blipFill>
          <p:spPr>
            <a:xfrm>
              <a:off x="9823089" y="2359649"/>
              <a:ext cx="1699967" cy="1845190"/>
            </a:xfrm>
            <a:prstGeom prst="rect">
              <a:avLst/>
            </a:prstGeom>
          </p:spPr>
        </p:pic>
      </p:grpSp>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01B07A-7404-4CDD-AEFC-C42C908DD997}"/>
              </a:ext>
            </a:extLst>
          </p:cNvPr>
          <p:cNvSpPr/>
          <p:nvPr/>
        </p:nvSpPr>
        <p:spPr>
          <a:xfrm>
            <a:off x="609599" y="642836"/>
            <a:ext cx="6062134"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基层网格防疫监控 </a:t>
            </a:r>
            <a:r>
              <a:rPr lang="en-US" altLang="zh-CN" sz="2400" kern="0" dirty="0">
                <a:ea typeface="Arial Unicode MS" pitchFamily="34" charset="-128"/>
                <a:cs typeface="Arial Unicode MS" pitchFamily="34" charset="-128"/>
              </a:rPr>
              <a:t>– </a:t>
            </a:r>
            <a:r>
              <a:rPr lang="zh-CN" altLang="en-US" sz="2000" i="1" kern="0" dirty="0"/>
              <a:t>防疫任务管理面板</a:t>
            </a:r>
            <a:endParaRPr lang="en-US" altLang="zh-CN" sz="2000" i="1" kern="0" dirty="0"/>
          </a:p>
        </p:txBody>
      </p:sp>
      <p:pic>
        <p:nvPicPr>
          <p:cNvPr id="4" name="Picture 3">
            <a:extLst>
              <a:ext uri="{FF2B5EF4-FFF2-40B4-BE49-F238E27FC236}">
                <a16:creationId xmlns:a16="http://schemas.microsoft.com/office/drawing/2014/main" id="{A87A5F0A-41BC-4BB7-BBB6-D948F9499C10}"/>
              </a:ext>
            </a:extLst>
          </p:cNvPr>
          <p:cNvPicPr>
            <a:picLocks noChangeAspect="1"/>
          </p:cNvPicPr>
          <p:nvPr/>
        </p:nvPicPr>
        <p:blipFill>
          <a:blip r:embed="rId2"/>
          <a:stretch>
            <a:fillRect/>
          </a:stretch>
        </p:blipFill>
        <p:spPr>
          <a:xfrm>
            <a:off x="756356" y="1303767"/>
            <a:ext cx="3383573" cy="4911397"/>
          </a:xfrm>
          <a:prstGeom prst="rect">
            <a:avLst/>
          </a:prstGeom>
        </p:spPr>
      </p:pic>
      <p:pic>
        <p:nvPicPr>
          <p:cNvPr id="5" name="Picture 4">
            <a:extLst>
              <a:ext uri="{FF2B5EF4-FFF2-40B4-BE49-F238E27FC236}">
                <a16:creationId xmlns:a16="http://schemas.microsoft.com/office/drawing/2014/main" id="{214AEA96-9FB5-49B9-9A2F-1D3CE271E8E5}"/>
              </a:ext>
            </a:extLst>
          </p:cNvPr>
          <p:cNvPicPr>
            <a:picLocks noChangeAspect="1"/>
          </p:cNvPicPr>
          <p:nvPr/>
        </p:nvPicPr>
        <p:blipFill>
          <a:blip r:embed="rId3"/>
          <a:stretch>
            <a:fillRect/>
          </a:stretch>
        </p:blipFill>
        <p:spPr>
          <a:xfrm>
            <a:off x="4338368" y="1303767"/>
            <a:ext cx="7727271" cy="4076520"/>
          </a:xfrm>
          <a:prstGeom prst="rect">
            <a:avLst/>
          </a:prstGeom>
        </p:spPr>
      </p:pic>
    </p:spTree>
    <p:extLst>
      <p:ext uri="{BB962C8B-B14F-4D97-AF65-F5344CB8AC3E}">
        <p14:creationId xmlns:p14="http://schemas.microsoft.com/office/powerpoint/2010/main" val="2348749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01B07A-7404-4CDD-AEFC-C42C908DD997}"/>
              </a:ext>
            </a:extLst>
          </p:cNvPr>
          <p:cNvSpPr/>
          <p:nvPr/>
        </p:nvSpPr>
        <p:spPr>
          <a:xfrm>
            <a:off x="609599" y="642836"/>
            <a:ext cx="6062134"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基层网格防疫监控 </a:t>
            </a:r>
            <a:r>
              <a:rPr lang="en-US" altLang="zh-CN" sz="2400" kern="0" dirty="0">
                <a:ea typeface="Arial Unicode MS" pitchFamily="34" charset="-128"/>
                <a:cs typeface="Arial Unicode MS" pitchFamily="34" charset="-128"/>
              </a:rPr>
              <a:t>– </a:t>
            </a:r>
            <a:r>
              <a:rPr lang="zh-CN" altLang="en-US" sz="2000" i="1" kern="0" dirty="0"/>
              <a:t>防疫任务管理面板</a:t>
            </a:r>
            <a:endParaRPr lang="en-US" altLang="zh-CN" sz="2000" i="1" kern="0" dirty="0"/>
          </a:p>
        </p:txBody>
      </p:sp>
      <p:pic>
        <p:nvPicPr>
          <p:cNvPr id="6" name="Picture 5">
            <a:extLst>
              <a:ext uri="{FF2B5EF4-FFF2-40B4-BE49-F238E27FC236}">
                <a16:creationId xmlns:a16="http://schemas.microsoft.com/office/drawing/2014/main" id="{3D72EE63-A83F-4D41-91CD-873C01C84F90}"/>
              </a:ext>
            </a:extLst>
          </p:cNvPr>
          <p:cNvPicPr>
            <a:picLocks noChangeAspect="1"/>
          </p:cNvPicPr>
          <p:nvPr/>
        </p:nvPicPr>
        <p:blipFill>
          <a:blip r:embed="rId2"/>
          <a:stretch>
            <a:fillRect/>
          </a:stretch>
        </p:blipFill>
        <p:spPr>
          <a:xfrm>
            <a:off x="8534400" y="1262545"/>
            <a:ext cx="2869082" cy="5222332"/>
          </a:xfrm>
          <a:prstGeom prst="rect">
            <a:avLst/>
          </a:prstGeom>
        </p:spPr>
      </p:pic>
      <p:pic>
        <p:nvPicPr>
          <p:cNvPr id="4" name="Picture 3">
            <a:extLst>
              <a:ext uri="{FF2B5EF4-FFF2-40B4-BE49-F238E27FC236}">
                <a16:creationId xmlns:a16="http://schemas.microsoft.com/office/drawing/2014/main" id="{C77E4965-5724-4F92-91F4-3D4E595469F4}"/>
              </a:ext>
            </a:extLst>
          </p:cNvPr>
          <p:cNvPicPr>
            <a:picLocks noChangeAspect="1"/>
          </p:cNvPicPr>
          <p:nvPr/>
        </p:nvPicPr>
        <p:blipFill>
          <a:blip r:embed="rId3"/>
          <a:stretch>
            <a:fillRect/>
          </a:stretch>
        </p:blipFill>
        <p:spPr>
          <a:xfrm>
            <a:off x="4663046" y="1262545"/>
            <a:ext cx="3318587" cy="5222331"/>
          </a:xfrm>
          <a:prstGeom prst="rect">
            <a:avLst/>
          </a:prstGeom>
        </p:spPr>
      </p:pic>
      <p:pic>
        <p:nvPicPr>
          <p:cNvPr id="5" name="Picture 4">
            <a:extLst>
              <a:ext uri="{FF2B5EF4-FFF2-40B4-BE49-F238E27FC236}">
                <a16:creationId xmlns:a16="http://schemas.microsoft.com/office/drawing/2014/main" id="{03BF583B-3F9D-48B4-9219-4CDD2704EB5E}"/>
              </a:ext>
            </a:extLst>
          </p:cNvPr>
          <p:cNvPicPr>
            <a:picLocks noChangeAspect="1"/>
          </p:cNvPicPr>
          <p:nvPr/>
        </p:nvPicPr>
        <p:blipFill>
          <a:blip r:embed="rId4"/>
          <a:stretch>
            <a:fillRect/>
          </a:stretch>
        </p:blipFill>
        <p:spPr>
          <a:xfrm>
            <a:off x="791693" y="1262545"/>
            <a:ext cx="3318587" cy="5222331"/>
          </a:xfrm>
          <a:prstGeom prst="rect">
            <a:avLst/>
          </a:prstGeom>
        </p:spPr>
      </p:pic>
    </p:spTree>
    <p:extLst>
      <p:ext uri="{BB962C8B-B14F-4D97-AF65-F5344CB8AC3E}">
        <p14:creationId xmlns:p14="http://schemas.microsoft.com/office/powerpoint/2010/main" val="102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1F7684-F213-4CC9-90C8-99B0850E59BF}"/>
              </a:ext>
            </a:extLst>
          </p:cNvPr>
          <p:cNvSpPr/>
          <p:nvPr/>
        </p:nvSpPr>
        <p:spPr>
          <a:xfrm>
            <a:off x="609598" y="642836"/>
            <a:ext cx="6254045"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基层网格防疫监控 </a:t>
            </a:r>
            <a:r>
              <a:rPr lang="en-US" altLang="zh-CN" sz="2400" kern="0" dirty="0">
                <a:ea typeface="Arial Unicode MS" pitchFamily="34" charset="-128"/>
                <a:cs typeface="Arial Unicode MS" pitchFamily="34" charset="-128"/>
              </a:rPr>
              <a:t>- </a:t>
            </a:r>
            <a:r>
              <a:rPr lang="zh-CN" altLang="en-US" sz="2000" i="1" kern="0" dirty="0"/>
              <a:t>排查结果查询与分析</a:t>
            </a:r>
            <a:endParaRPr lang="en-US" altLang="zh-CN" sz="2000" i="1" kern="0" dirty="0"/>
          </a:p>
        </p:txBody>
      </p:sp>
      <p:pic>
        <p:nvPicPr>
          <p:cNvPr id="4" name="Picture 3">
            <a:extLst>
              <a:ext uri="{FF2B5EF4-FFF2-40B4-BE49-F238E27FC236}">
                <a16:creationId xmlns:a16="http://schemas.microsoft.com/office/drawing/2014/main" id="{8FBDF61B-C609-40A8-A859-A8A842DE6F48}"/>
              </a:ext>
            </a:extLst>
          </p:cNvPr>
          <p:cNvPicPr>
            <a:picLocks noChangeAspect="1"/>
          </p:cNvPicPr>
          <p:nvPr/>
        </p:nvPicPr>
        <p:blipFill>
          <a:blip r:embed="rId2"/>
          <a:stretch>
            <a:fillRect/>
          </a:stretch>
        </p:blipFill>
        <p:spPr>
          <a:xfrm>
            <a:off x="767642" y="1440322"/>
            <a:ext cx="11108269" cy="3977355"/>
          </a:xfrm>
          <a:prstGeom prst="rect">
            <a:avLst/>
          </a:prstGeom>
        </p:spPr>
      </p:pic>
    </p:spTree>
    <p:extLst>
      <p:ext uri="{BB962C8B-B14F-4D97-AF65-F5344CB8AC3E}">
        <p14:creationId xmlns:p14="http://schemas.microsoft.com/office/powerpoint/2010/main" val="3134189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zh-CN" altLang="en-US" dirty="0">
                <a:solidFill>
                  <a:schemeClr val="accent3"/>
                </a:solidFill>
              </a:rPr>
              <a:t>疾控分析与预测</a:t>
            </a:r>
            <a:endParaRPr lang="en-US" dirty="0">
              <a:solidFill>
                <a:schemeClr val="accent3"/>
              </a:solidFill>
            </a:endParaRPr>
          </a:p>
        </p:txBody>
      </p:sp>
    </p:spTree>
    <p:extLst>
      <p:ext uri="{BB962C8B-B14F-4D97-AF65-F5344CB8AC3E}">
        <p14:creationId xmlns:p14="http://schemas.microsoft.com/office/powerpoint/2010/main" val="603898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63CD77-D7BA-45E3-A480-838F464603C5}"/>
              </a:ext>
            </a:extLst>
          </p:cNvPr>
          <p:cNvSpPr/>
          <p:nvPr/>
        </p:nvSpPr>
        <p:spPr>
          <a:xfrm>
            <a:off x="609599" y="642836"/>
            <a:ext cx="4594578"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疾控分析与预测 </a:t>
            </a:r>
            <a:r>
              <a:rPr lang="en-US" altLang="zh-CN" sz="2400" kern="0" dirty="0">
                <a:ea typeface="Arial Unicode MS" pitchFamily="34" charset="-128"/>
                <a:cs typeface="Arial Unicode MS" pitchFamily="34" charset="-128"/>
              </a:rPr>
              <a:t>– </a:t>
            </a:r>
            <a:r>
              <a:rPr lang="zh-CN" altLang="en-US" sz="2000" i="1" kern="0" dirty="0"/>
              <a:t>网格疫情分析</a:t>
            </a:r>
            <a:r>
              <a:rPr lang="en-US" altLang="zh-CN" sz="2000" i="1" kern="0" dirty="0"/>
              <a:t> </a:t>
            </a:r>
          </a:p>
        </p:txBody>
      </p:sp>
      <p:pic>
        <p:nvPicPr>
          <p:cNvPr id="8" name="Picture 7">
            <a:extLst>
              <a:ext uri="{FF2B5EF4-FFF2-40B4-BE49-F238E27FC236}">
                <a16:creationId xmlns:a16="http://schemas.microsoft.com/office/drawing/2014/main" id="{02AC6C4E-B40B-403D-A45D-9E3A1E66B9CE}"/>
              </a:ext>
            </a:extLst>
          </p:cNvPr>
          <p:cNvPicPr>
            <a:picLocks noChangeAspect="1"/>
          </p:cNvPicPr>
          <p:nvPr/>
        </p:nvPicPr>
        <p:blipFill>
          <a:blip r:embed="rId2"/>
          <a:stretch>
            <a:fillRect/>
          </a:stretch>
        </p:blipFill>
        <p:spPr>
          <a:xfrm>
            <a:off x="756355" y="1217505"/>
            <a:ext cx="10611555" cy="5149428"/>
          </a:xfrm>
          <a:prstGeom prst="rect">
            <a:avLst/>
          </a:prstGeom>
        </p:spPr>
      </p:pic>
    </p:spTree>
    <p:extLst>
      <p:ext uri="{BB962C8B-B14F-4D97-AF65-F5344CB8AC3E}">
        <p14:creationId xmlns:p14="http://schemas.microsoft.com/office/powerpoint/2010/main" val="3063891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63CD77-D7BA-45E3-A480-838F464603C5}"/>
              </a:ext>
            </a:extLst>
          </p:cNvPr>
          <p:cNvSpPr/>
          <p:nvPr/>
        </p:nvSpPr>
        <p:spPr>
          <a:xfrm>
            <a:off x="609599" y="642836"/>
            <a:ext cx="5825068"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疾控分析与预测 </a:t>
            </a:r>
            <a:r>
              <a:rPr lang="en-US" altLang="zh-CN" sz="2400" kern="0" dirty="0">
                <a:ea typeface="Arial Unicode MS" pitchFamily="34" charset="-128"/>
                <a:cs typeface="Arial Unicode MS" pitchFamily="34" charset="-128"/>
              </a:rPr>
              <a:t>– </a:t>
            </a:r>
            <a:r>
              <a:rPr lang="zh-CN" altLang="en-US" sz="2000" i="1" kern="0" dirty="0"/>
              <a:t>网格疫情预测与模拟</a:t>
            </a:r>
            <a:endParaRPr lang="en-US" altLang="zh-CN" sz="2000" i="1" kern="0" dirty="0"/>
          </a:p>
        </p:txBody>
      </p:sp>
      <p:pic>
        <p:nvPicPr>
          <p:cNvPr id="2" name="Picture 1">
            <a:extLst>
              <a:ext uri="{FF2B5EF4-FFF2-40B4-BE49-F238E27FC236}">
                <a16:creationId xmlns:a16="http://schemas.microsoft.com/office/drawing/2014/main" id="{DCD3130D-9B2F-41C5-AAFD-23D1910A31C7}"/>
              </a:ext>
            </a:extLst>
          </p:cNvPr>
          <p:cNvPicPr>
            <a:picLocks noChangeAspect="1"/>
          </p:cNvPicPr>
          <p:nvPr/>
        </p:nvPicPr>
        <p:blipFill>
          <a:blip r:embed="rId2"/>
          <a:stretch>
            <a:fillRect/>
          </a:stretch>
        </p:blipFill>
        <p:spPr>
          <a:xfrm>
            <a:off x="2037984" y="2241191"/>
            <a:ext cx="3237902" cy="813095"/>
          </a:xfrm>
          <a:prstGeom prst="rect">
            <a:avLst/>
          </a:prstGeom>
        </p:spPr>
      </p:pic>
      <p:pic>
        <p:nvPicPr>
          <p:cNvPr id="4" name="Picture 3">
            <a:extLst>
              <a:ext uri="{FF2B5EF4-FFF2-40B4-BE49-F238E27FC236}">
                <a16:creationId xmlns:a16="http://schemas.microsoft.com/office/drawing/2014/main" id="{B42D459A-AD4B-42B8-BC1C-ECD31DE0A3D0}"/>
              </a:ext>
            </a:extLst>
          </p:cNvPr>
          <p:cNvPicPr>
            <a:picLocks noChangeAspect="1"/>
          </p:cNvPicPr>
          <p:nvPr/>
        </p:nvPicPr>
        <p:blipFill>
          <a:blip r:embed="rId3"/>
          <a:stretch>
            <a:fillRect/>
          </a:stretch>
        </p:blipFill>
        <p:spPr>
          <a:xfrm>
            <a:off x="2037983" y="3406836"/>
            <a:ext cx="3228975" cy="2847975"/>
          </a:xfrm>
          <a:prstGeom prst="rect">
            <a:avLst/>
          </a:prstGeom>
        </p:spPr>
      </p:pic>
      <p:pic>
        <p:nvPicPr>
          <p:cNvPr id="5" name="Picture 4">
            <a:extLst>
              <a:ext uri="{FF2B5EF4-FFF2-40B4-BE49-F238E27FC236}">
                <a16:creationId xmlns:a16="http://schemas.microsoft.com/office/drawing/2014/main" id="{AC939E82-393C-49B2-ACCF-5CB4AC32AF42}"/>
              </a:ext>
            </a:extLst>
          </p:cNvPr>
          <p:cNvPicPr>
            <a:picLocks noChangeAspect="1"/>
          </p:cNvPicPr>
          <p:nvPr/>
        </p:nvPicPr>
        <p:blipFill>
          <a:blip r:embed="rId4"/>
          <a:stretch>
            <a:fillRect/>
          </a:stretch>
        </p:blipFill>
        <p:spPr>
          <a:xfrm>
            <a:off x="5493266" y="2241191"/>
            <a:ext cx="4670226" cy="4013620"/>
          </a:xfrm>
          <a:prstGeom prst="rect">
            <a:avLst/>
          </a:prstGeom>
        </p:spPr>
      </p:pic>
      <p:sp>
        <p:nvSpPr>
          <p:cNvPr id="6" name="TextBox 5">
            <a:extLst>
              <a:ext uri="{FF2B5EF4-FFF2-40B4-BE49-F238E27FC236}">
                <a16:creationId xmlns:a16="http://schemas.microsoft.com/office/drawing/2014/main" id="{CC87F5D4-7A8A-4973-A4E4-0F569710B17F}"/>
              </a:ext>
            </a:extLst>
          </p:cNvPr>
          <p:cNvSpPr txBox="1"/>
          <p:nvPr/>
        </p:nvSpPr>
        <p:spPr>
          <a:xfrm>
            <a:off x="819135" y="1406419"/>
            <a:ext cx="10344751"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kern="0" dirty="0">
                <a:latin typeface="宋体" panose="02010600030101010101" pitchFamily="2" charset="-122"/>
                <a:ea typeface="宋体" panose="02010600030101010101" pitchFamily="2" charset="-122"/>
                <a:cs typeface="Arial Unicode MS" pitchFamily="34" charset="-128"/>
              </a:rPr>
              <a:t>参照整体疫情水平，和各个网络病情数据，动态模拟</a:t>
            </a:r>
            <a:r>
              <a:rPr lang="en-US" altLang="zh-CN" sz="1600" kern="0" dirty="0">
                <a:latin typeface="宋体" panose="02010600030101010101" pitchFamily="2" charset="-122"/>
                <a:ea typeface="宋体" panose="02010600030101010101" pitchFamily="2" charset="-122"/>
                <a:cs typeface="Arial Unicode MS" pitchFamily="34" charset="-128"/>
              </a:rPr>
              <a:t>5</a:t>
            </a:r>
            <a:r>
              <a:rPr lang="zh-CN" altLang="en-US" sz="1600" kern="0" dirty="0">
                <a:latin typeface="宋体" panose="02010600030101010101" pitchFamily="2" charset="-122"/>
                <a:ea typeface="宋体" panose="02010600030101010101" pitchFamily="2" charset="-122"/>
                <a:cs typeface="Arial Unicode MS" pitchFamily="34" charset="-128"/>
              </a:rPr>
              <a:t>天内各个网络的疫情风险水平，各个网格的颜色会在模拟过程中发生变化，提示疾控管理人员加强重点关注区域的防控措施和疑似排查。</a:t>
            </a:r>
            <a:endParaRPr lang="en-US" sz="1600" kern="0" dirty="0" err="1">
              <a:latin typeface="宋体" panose="02010600030101010101" pitchFamily="2" charset="-122"/>
              <a:ea typeface="宋体" panose="02010600030101010101" pitchFamily="2" charset="-122"/>
              <a:cs typeface="Arial Unicode MS" pitchFamily="34" charset="-128"/>
            </a:endParaRPr>
          </a:p>
        </p:txBody>
      </p:sp>
    </p:spTree>
    <p:extLst>
      <p:ext uri="{BB962C8B-B14F-4D97-AF65-F5344CB8AC3E}">
        <p14:creationId xmlns:p14="http://schemas.microsoft.com/office/powerpoint/2010/main" val="83292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63CD77-D7BA-45E3-A480-838F464603C5}"/>
              </a:ext>
            </a:extLst>
          </p:cNvPr>
          <p:cNvSpPr/>
          <p:nvPr/>
        </p:nvSpPr>
        <p:spPr>
          <a:xfrm>
            <a:off x="609599" y="642836"/>
            <a:ext cx="4594578"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疾控分析与预测 </a:t>
            </a:r>
            <a:r>
              <a:rPr lang="en-US" altLang="zh-CN" sz="2400" kern="0" dirty="0">
                <a:ea typeface="Arial Unicode MS" pitchFamily="34" charset="-128"/>
                <a:cs typeface="Arial Unicode MS" pitchFamily="34" charset="-128"/>
              </a:rPr>
              <a:t>– </a:t>
            </a:r>
            <a:r>
              <a:rPr lang="zh-CN" altLang="en-US" sz="2000" i="1" kern="0" dirty="0"/>
              <a:t>病例管理</a:t>
            </a:r>
            <a:endParaRPr lang="en-US" altLang="zh-CN" sz="2000" i="1" kern="0" dirty="0"/>
          </a:p>
        </p:txBody>
      </p:sp>
      <p:pic>
        <p:nvPicPr>
          <p:cNvPr id="2" name="Picture 1">
            <a:extLst>
              <a:ext uri="{FF2B5EF4-FFF2-40B4-BE49-F238E27FC236}">
                <a16:creationId xmlns:a16="http://schemas.microsoft.com/office/drawing/2014/main" id="{D34B033A-BB4D-47D3-B605-DFB1F49A86D8}"/>
              </a:ext>
            </a:extLst>
          </p:cNvPr>
          <p:cNvPicPr>
            <a:picLocks noChangeAspect="1"/>
          </p:cNvPicPr>
          <p:nvPr/>
        </p:nvPicPr>
        <p:blipFill>
          <a:blip r:embed="rId2"/>
          <a:stretch>
            <a:fillRect/>
          </a:stretch>
        </p:blipFill>
        <p:spPr>
          <a:xfrm>
            <a:off x="778932" y="1837843"/>
            <a:ext cx="11108267" cy="2882094"/>
          </a:xfrm>
          <a:prstGeom prst="rect">
            <a:avLst/>
          </a:prstGeom>
        </p:spPr>
      </p:pic>
    </p:spTree>
    <p:extLst>
      <p:ext uri="{BB962C8B-B14F-4D97-AF65-F5344CB8AC3E}">
        <p14:creationId xmlns:p14="http://schemas.microsoft.com/office/powerpoint/2010/main" val="3887294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63CD77-D7BA-45E3-A480-838F464603C5}"/>
              </a:ext>
            </a:extLst>
          </p:cNvPr>
          <p:cNvSpPr/>
          <p:nvPr/>
        </p:nvSpPr>
        <p:spPr>
          <a:xfrm>
            <a:off x="609599" y="642836"/>
            <a:ext cx="4594578"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疾控分析与预测 </a:t>
            </a:r>
            <a:r>
              <a:rPr lang="en-US" altLang="zh-CN" sz="2400" kern="0" dirty="0">
                <a:ea typeface="Arial Unicode MS" pitchFamily="34" charset="-128"/>
                <a:cs typeface="Arial Unicode MS" pitchFamily="34" charset="-128"/>
              </a:rPr>
              <a:t>– </a:t>
            </a:r>
            <a:r>
              <a:rPr lang="zh-CN" altLang="en-US" sz="2000" i="1" kern="0" dirty="0"/>
              <a:t>病例详细信息</a:t>
            </a:r>
            <a:endParaRPr lang="en-US" altLang="zh-CN" sz="2000" i="1" kern="0" dirty="0"/>
          </a:p>
        </p:txBody>
      </p:sp>
      <p:pic>
        <p:nvPicPr>
          <p:cNvPr id="4" name="Picture 3">
            <a:extLst>
              <a:ext uri="{FF2B5EF4-FFF2-40B4-BE49-F238E27FC236}">
                <a16:creationId xmlns:a16="http://schemas.microsoft.com/office/drawing/2014/main" id="{DCB11024-98FD-400A-8135-2EBA6C12BE0A}"/>
              </a:ext>
            </a:extLst>
          </p:cNvPr>
          <p:cNvPicPr>
            <a:picLocks noChangeAspect="1"/>
          </p:cNvPicPr>
          <p:nvPr/>
        </p:nvPicPr>
        <p:blipFill>
          <a:blip r:embed="rId2"/>
          <a:stretch>
            <a:fillRect/>
          </a:stretch>
        </p:blipFill>
        <p:spPr>
          <a:xfrm>
            <a:off x="745065" y="1467556"/>
            <a:ext cx="10363202" cy="4585134"/>
          </a:xfrm>
          <a:prstGeom prst="rect">
            <a:avLst/>
          </a:prstGeom>
        </p:spPr>
      </p:pic>
    </p:spTree>
    <p:extLst>
      <p:ext uri="{BB962C8B-B14F-4D97-AF65-F5344CB8AC3E}">
        <p14:creationId xmlns:p14="http://schemas.microsoft.com/office/powerpoint/2010/main" val="4049652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63CD77-D7BA-45E3-A480-838F464603C5}"/>
              </a:ext>
            </a:extLst>
          </p:cNvPr>
          <p:cNvSpPr/>
          <p:nvPr/>
        </p:nvSpPr>
        <p:spPr>
          <a:xfrm>
            <a:off x="609598" y="642836"/>
            <a:ext cx="5994401"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疾控分析与预测 </a:t>
            </a:r>
            <a:r>
              <a:rPr lang="en-US" altLang="zh-CN" sz="2400" kern="0" dirty="0">
                <a:ea typeface="Arial Unicode MS" pitchFamily="34" charset="-128"/>
                <a:cs typeface="Arial Unicode MS" pitchFamily="34" charset="-128"/>
              </a:rPr>
              <a:t>– </a:t>
            </a:r>
            <a:r>
              <a:rPr lang="zh-CN" altLang="en-US" sz="2000" i="1" kern="0" dirty="0"/>
              <a:t>病例轨迹与接触分析</a:t>
            </a:r>
            <a:endParaRPr lang="en-US" altLang="zh-CN" sz="2000" i="1" kern="0" dirty="0"/>
          </a:p>
        </p:txBody>
      </p:sp>
      <p:pic>
        <p:nvPicPr>
          <p:cNvPr id="4" name="Picture 3">
            <a:extLst>
              <a:ext uri="{FF2B5EF4-FFF2-40B4-BE49-F238E27FC236}">
                <a16:creationId xmlns:a16="http://schemas.microsoft.com/office/drawing/2014/main" id="{02DD5EAB-C0CE-4144-B58B-9C36E42764CA}"/>
              </a:ext>
            </a:extLst>
          </p:cNvPr>
          <p:cNvPicPr>
            <a:picLocks noChangeAspect="1"/>
          </p:cNvPicPr>
          <p:nvPr/>
        </p:nvPicPr>
        <p:blipFill>
          <a:blip r:embed="rId2"/>
          <a:stretch>
            <a:fillRect/>
          </a:stretch>
        </p:blipFill>
        <p:spPr>
          <a:xfrm>
            <a:off x="891822" y="1292059"/>
            <a:ext cx="4876801" cy="2867644"/>
          </a:xfrm>
          <a:prstGeom prst="rect">
            <a:avLst/>
          </a:prstGeom>
        </p:spPr>
      </p:pic>
      <p:pic>
        <p:nvPicPr>
          <p:cNvPr id="5" name="Picture 4">
            <a:extLst>
              <a:ext uri="{FF2B5EF4-FFF2-40B4-BE49-F238E27FC236}">
                <a16:creationId xmlns:a16="http://schemas.microsoft.com/office/drawing/2014/main" id="{39B2E7B0-A979-4FC2-91BE-F7C890343B10}"/>
              </a:ext>
            </a:extLst>
          </p:cNvPr>
          <p:cNvPicPr>
            <a:picLocks noChangeAspect="1"/>
          </p:cNvPicPr>
          <p:nvPr/>
        </p:nvPicPr>
        <p:blipFill>
          <a:blip r:embed="rId3"/>
          <a:stretch>
            <a:fillRect/>
          </a:stretch>
        </p:blipFill>
        <p:spPr>
          <a:xfrm>
            <a:off x="891823" y="4302105"/>
            <a:ext cx="10250312" cy="2133071"/>
          </a:xfrm>
          <a:prstGeom prst="rect">
            <a:avLst/>
          </a:prstGeom>
        </p:spPr>
      </p:pic>
      <p:sp>
        <p:nvSpPr>
          <p:cNvPr id="2" name="TextBox 1">
            <a:extLst>
              <a:ext uri="{FF2B5EF4-FFF2-40B4-BE49-F238E27FC236}">
                <a16:creationId xmlns:a16="http://schemas.microsoft.com/office/drawing/2014/main" id="{21040183-916F-4023-8CF3-50C42200D934}"/>
              </a:ext>
            </a:extLst>
          </p:cNvPr>
          <p:cNvSpPr txBox="1"/>
          <p:nvPr/>
        </p:nvSpPr>
        <p:spPr>
          <a:xfrm>
            <a:off x="7620001" y="1969098"/>
            <a:ext cx="2472267" cy="1354217"/>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zh-CN" altLang="en-US" sz="1600" kern="0" dirty="0">
                <a:latin typeface="宋体" panose="02010600030101010101" pitchFamily="2" charset="-122"/>
                <a:ea typeface="宋体" panose="02010600030101010101" pitchFamily="2" charset="-122"/>
                <a:cs typeface="Arial Unicode MS" pitchFamily="34" charset="-128"/>
              </a:rPr>
              <a:t>追踪病例轨迹</a:t>
            </a:r>
            <a:endParaRPr lang="en-US" altLang="zh-CN" sz="1600" kern="0" dirty="0">
              <a:latin typeface="宋体" panose="02010600030101010101" pitchFamily="2" charset="-122"/>
              <a:ea typeface="宋体" panose="02010600030101010101" pitchFamily="2" charset="-122"/>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r>
              <a:rPr lang="zh-CN" altLang="en-US" sz="1600" kern="0" dirty="0">
                <a:latin typeface="宋体" panose="02010600030101010101" pitchFamily="2" charset="-122"/>
                <a:ea typeface="宋体" panose="02010600030101010101" pitchFamily="2" charset="-122"/>
                <a:cs typeface="Arial Unicode MS" pitchFamily="34" charset="-128"/>
              </a:rPr>
              <a:t>分析接触关系</a:t>
            </a:r>
            <a:endParaRPr lang="en-US" altLang="zh-CN" sz="1600" kern="0" dirty="0">
              <a:latin typeface="宋体" panose="02010600030101010101" pitchFamily="2" charset="-122"/>
              <a:ea typeface="宋体" panose="02010600030101010101" pitchFamily="2" charset="-122"/>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r>
              <a:rPr lang="zh-CN" altLang="en-US" sz="1600" kern="0" dirty="0">
                <a:latin typeface="宋体" panose="02010600030101010101" pitchFamily="2" charset="-122"/>
                <a:ea typeface="宋体" panose="02010600030101010101" pitchFamily="2" charset="-122"/>
                <a:cs typeface="Arial Unicode MS" pitchFamily="34" charset="-128"/>
              </a:rPr>
              <a:t>支持流调和</a:t>
            </a:r>
            <a:endParaRPr lang="en-US" altLang="zh-CN" sz="1600" kern="0" dirty="0">
              <a:latin typeface="宋体" panose="02010600030101010101" pitchFamily="2" charset="-122"/>
              <a:ea typeface="宋体" panose="02010600030101010101" pitchFamily="2" charset="-122"/>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r>
              <a:rPr lang="zh-CN" altLang="en-US" sz="1600" kern="0" dirty="0">
                <a:latin typeface="宋体" panose="02010600030101010101" pitchFamily="2" charset="-122"/>
                <a:ea typeface="宋体" panose="02010600030101010101" pitchFamily="2" charset="-122"/>
                <a:cs typeface="Arial Unicode MS" pitchFamily="34" charset="-128"/>
              </a:rPr>
              <a:t>及时部署防疫措施</a:t>
            </a:r>
            <a:endParaRPr lang="en-US" sz="1600" kern="0" dirty="0" err="1">
              <a:latin typeface="宋体" panose="02010600030101010101" pitchFamily="2" charset="-122"/>
              <a:ea typeface="宋体" panose="02010600030101010101" pitchFamily="2" charset="-122"/>
              <a:cs typeface="Arial Unicode MS" pitchFamily="34" charset="-128"/>
            </a:endParaRPr>
          </a:p>
        </p:txBody>
      </p:sp>
    </p:spTree>
    <p:extLst>
      <p:ext uri="{BB962C8B-B14F-4D97-AF65-F5344CB8AC3E}">
        <p14:creationId xmlns:p14="http://schemas.microsoft.com/office/powerpoint/2010/main" val="494540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63CD77-D7BA-45E3-A480-838F464603C5}"/>
              </a:ext>
            </a:extLst>
          </p:cNvPr>
          <p:cNvSpPr/>
          <p:nvPr/>
        </p:nvSpPr>
        <p:spPr>
          <a:xfrm>
            <a:off x="609599" y="642836"/>
            <a:ext cx="4594578"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疾控分析与预测 </a:t>
            </a:r>
            <a:r>
              <a:rPr lang="en-US" altLang="zh-CN" sz="2400" kern="0" dirty="0">
                <a:ea typeface="Arial Unicode MS" pitchFamily="34" charset="-128"/>
                <a:cs typeface="Arial Unicode MS" pitchFamily="34" charset="-128"/>
              </a:rPr>
              <a:t>– </a:t>
            </a:r>
            <a:r>
              <a:rPr lang="zh-CN" altLang="en-US" sz="2000" i="1" kern="0" dirty="0"/>
              <a:t>疫情事件分析</a:t>
            </a:r>
            <a:endParaRPr lang="en-US" altLang="zh-CN" sz="2000" i="1" kern="0" dirty="0"/>
          </a:p>
        </p:txBody>
      </p:sp>
      <p:pic>
        <p:nvPicPr>
          <p:cNvPr id="2" name="Picture 1">
            <a:extLst>
              <a:ext uri="{FF2B5EF4-FFF2-40B4-BE49-F238E27FC236}">
                <a16:creationId xmlns:a16="http://schemas.microsoft.com/office/drawing/2014/main" id="{042FA4EC-7D42-4ED1-B376-1B82008672BA}"/>
              </a:ext>
            </a:extLst>
          </p:cNvPr>
          <p:cNvPicPr>
            <a:picLocks noChangeAspect="1"/>
          </p:cNvPicPr>
          <p:nvPr/>
        </p:nvPicPr>
        <p:blipFill>
          <a:blip r:embed="rId2"/>
          <a:stretch>
            <a:fillRect/>
          </a:stretch>
        </p:blipFill>
        <p:spPr>
          <a:xfrm>
            <a:off x="693284" y="1644961"/>
            <a:ext cx="10808605" cy="3568077"/>
          </a:xfrm>
          <a:prstGeom prst="rect">
            <a:avLst/>
          </a:prstGeom>
        </p:spPr>
      </p:pic>
    </p:spTree>
    <p:extLst>
      <p:ext uri="{BB962C8B-B14F-4D97-AF65-F5344CB8AC3E}">
        <p14:creationId xmlns:p14="http://schemas.microsoft.com/office/powerpoint/2010/main" val="577489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5BB904-50CB-478E-B0E5-AA521968A1A2}"/>
              </a:ext>
            </a:extLst>
          </p:cNvPr>
          <p:cNvSpPr txBox="1"/>
          <p:nvPr/>
        </p:nvSpPr>
        <p:spPr>
          <a:xfrm>
            <a:off x="677333" y="1213241"/>
            <a:ext cx="11175999"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kern="0" dirty="0">
                <a:latin typeface="宋体" panose="02010600030101010101" pitchFamily="2" charset="-122"/>
                <a:ea typeface="宋体" panose="02010600030101010101" pitchFamily="2" charset="-122"/>
                <a:cs typeface="Arial Unicode MS" pitchFamily="34" charset="-128"/>
              </a:rPr>
              <a:t>传染病的基本再生数，是指一个病人在平均患病周期内传染的人数，新冠是</a:t>
            </a:r>
            <a:r>
              <a:rPr lang="en-US" altLang="zh-CN" sz="1800" kern="0" dirty="0">
                <a:latin typeface="宋体" panose="02010600030101010101" pitchFamily="2" charset="-122"/>
                <a:ea typeface="宋体" panose="02010600030101010101" pitchFamily="2" charset="-122"/>
                <a:cs typeface="Arial Unicode MS" pitchFamily="34" charset="-128"/>
              </a:rPr>
              <a:t>2~3</a:t>
            </a:r>
            <a:r>
              <a:rPr lang="zh-CN" altLang="en-US" sz="1800" kern="0" dirty="0">
                <a:latin typeface="宋体" panose="02010600030101010101" pitchFamily="2" charset="-122"/>
                <a:ea typeface="宋体" panose="02010600030101010101" pitchFamily="2" charset="-122"/>
                <a:cs typeface="Arial Unicode MS" pitchFamily="34" charset="-128"/>
              </a:rPr>
              <a:t>。由</a:t>
            </a:r>
            <a:r>
              <a:rPr lang="en-US" altLang="zh-CN" sz="1800" kern="0" dirty="0">
                <a:latin typeface="宋体" panose="02010600030101010101" pitchFamily="2" charset="-122"/>
                <a:ea typeface="宋体" panose="02010600030101010101" pitchFamily="2" charset="-122"/>
                <a:cs typeface="Arial Unicode MS" pitchFamily="34" charset="-128"/>
              </a:rPr>
              <a:t>2</a:t>
            </a:r>
            <a:r>
              <a:rPr lang="en-US" altLang="zh-CN" sz="1800" kern="0" baseline="30000" dirty="0">
                <a:latin typeface="宋体" panose="02010600030101010101" pitchFamily="2" charset="-122"/>
                <a:ea typeface="宋体" panose="02010600030101010101" pitchFamily="2" charset="-122"/>
                <a:cs typeface="Arial Unicode MS" pitchFamily="34" charset="-128"/>
              </a:rPr>
              <a:t>20 </a:t>
            </a:r>
            <a:r>
              <a:rPr lang="en-US" altLang="zh-CN" sz="1800" kern="0" dirty="0">
                <a:latin typeface="宋体" panose="02010600030101010101" pitchFamily="2" charset="-122"/>
                <a:ea typeface="宋体" panose="02010600030101010101" pitchFamily="2" charset="-122"/>
                <a:cs typeface="Arial Unicode MS" pitchFamily="34" charset="-128"/>
              </a:rPr>
              <a:t>= 1,048,576</a:t>
            </a:r>
            <a:r>
              <a:rPr lang="zh-CN" altLang="en-US" sz="1800" kern="0" dirty="0">
                <a:latin typeface="宋体" panose="02010600030101010101" pitchFamily="2" charset="-122"/>
                <a:ea typeface="宋体" panose="02010600030101010101" pitchFamily="2" charset="-122"/>
                <a:cs typeface="Arial Unicode MS" pitchFamily="34" charset="-128"/>
              </a:rPr>
              <a:t>得知，这样基本再生数的传染病疫情如不迅速有效控制，后果不堪设想。</a:t>
            </a:r>
            <a:endParaRPr lang="en-US" sz="1800" kern="0" dirty="0">
              <a:latin typeface="宋体" panose="02010600030101010101" pitchFamily="2" charset="-122"/>
              <a:ea typeface="宋体" panose="02010600030101010101" pitchFamily="2" charset="-122"/>
              <a:cs typeface="Arial Unicode MS" pitchFamily="34" charset="-128"/>
            </a:endParaRPr>
          </a:p>
        </p:txBody>
      </p:sp>
      <p:grpSp>
        <p:nvGrpSpPr>
          <p:cNvPr id="6" name="Group 5">
            <a:extLst>
              <a:ext uri="{FF2B5EF4-FFF2-40B4-BE49-F238E27FC236}">
                <a16:creationId xmlns:a16="http://schemas.microsoft.com/office/drawing/2014/main" id="{58E841BD-B590-4D4E-995A-914A2BA0E765}"/>
              </a:ext>
            </a:extLst>
          </p:cNvPr>
          <p:cNvGrpSpPr/>
          <p:nvPr/>
        </p:nvGrpSpPr>
        <p:grpSpPr>
          <a:xfrm>
            <a:off x="5760510" y="2054193"/>
            <a:ext cx="4365623" cy="2044837"/>
            <a:chOff x="974462" y="2635849"/>
            <a:chExt cx="5745669" cy="3353014"/>
          </a:xfrm>
        </p:grpSpPr>
        <p:pic>
          <p:nvPicPr>
            <p:cNvPr id="4" name="Picture 3">
              <a:extLst>
                <a:ext uri="{FF2B5EF4-FFF2-40B4-BE49-F238E27FC236}">
                  <a16:creationId xmlns:a16="http://schemas.microsoft.com/office/drawing/2014/main" id="{F1392AFA-724A-4E77-986A-BCCC18B34F4C}"/>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974462" y="2635849"/>
              <a:ext cx="5745669" cy="3353014"/>
            </a:xfrm>
            <a:prstGeom prst="rect">
              <a:avLst/>
            </a:prstGeom>
          </p:spPr>
        </p:pic>
        <p:sp>
          <p:nvSpPr>
            <p:cNvPr id="5" name="Oval 4">
              <a:extLst>
                <a:ext uri="{FF2B5EF4-FFF2-40B4-BE49-F238E27FC236}">
                  <a16:creationId xmlns:a16="http://schemas.microsoft.com/office/drawing/2014/main" id="{CB02C915-D278-4815-8B86-B556442765CE}"/>
                </a:ext>
              </a:extLst>
            </p:cNvPr>
            <p:cNvSpPr/>
            <p:nvPr/>
          </p:nvSpPr>
          <p:spPr bwMode="gray">
            <a:xfrm>
              <a:off x="2122311" y="4312356"/>
              <a:ext cx="2494845" cy="1027287"/>
            </a:xfrm>
            <a:prstGeom prst="ellipse">
              <a:avLst/>
            </a:prstGeom>
            <a:noFill/>
            <a:ln w="28575" algn="ctr">
              <a:solidFill>
                <a:schemeClr val="accent1"/>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8" name="Picture 7">
            <a:extLst>
              <a:ext uri="{FF2B5EF4-FFF2-40B4-BE49-F238E27FC236}">
                <a16:creationId xmlns:a16="http://schemas.microsoft.com/office/drawing/2014/main" id="{AB8C65A3-6408-42CA-BEFC-24F434097C7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5760510" y="4303729"/>
            <a:ext cx="5673109" cy="2444149"/>
          </a:xfrm>
          <a:prstGeom prst="rect">
            <a:avLst/>
          </a:prstGeom>
        </p:spPr>
      </p:pic>
      <p:sp>
        <p:nvSpPr>
          <p:cNvPr id="9" name="Rectangle 8">
            <a:extLst>
              <a:ext uri="{FF2B5EF4-FFF2-40B4-BE49-F238E27FC236}">
                <a16:creationId xmlns:a16="http://schemas.microsoft.com/office/drawing/2014/main" id="{1F9CDDCF-53CD-4B6B-99C8-4DB8E18138B0}"/>
              </a:ext>
            </a:extLst>
          </p:cNvPr>
          <p:cNvSpPr/>
          <p:nvPr/>
        </p:nvSpPr>
        <p:spPr>
          <a:xfrm>
            <a:off x="666044" y="2235750"/>
            <a:ext cx="4899378" cy="923330"/>
          </a:xfrm>
          <a:prstGeom prst="rect">
            <a:avLst/>
          </a:prstGeom>
        </p:spPr>
        <p:txBody>
          <a:bodyPr wrap="square">
            <a:spAutoFit/>
          </a:bodyPr>
          <a:lstStyle/>
          <a:p>
            <a:r>
              <a:rPr lang="zh-CN" altLang="en-US" sz="1800" kern="0" dirty="0">
                <a:latin typeface="宋体" panose="02010600030101010101" pitchFamily="2" charset="-122"/>
                <a:ea typeface="宋体" panose="02010600030101010101" pitchFamily="2" charset="-122"/>
                <a:cs typeface="Arial Unicode MS" pitchFamily="34" charset="-128"/>
              </a:rPr>
              <a:t>      国内湖北地区的前期数据呈现出指数曲线特点。经过</a:t>
            </a:r>
            <a:r>
              <a:rPr lang="en-US" altLang="zh-CN" sz="1800" kern="0" dirty="0">
                <a:latin typeface="宋体" panose="02010600030101010101" pitchFamily="2" charset="-122"/>
                <a:ea typeface="宋体" panose="02010600030101010101" pitchFamily="2" charset="-122"/>
                <a:cs typeface="Arial Unicode MS" pitchFamily="34" charset="-128"/>
              </a:rPr>
              <a:t>1</a:t>
            </a:r>
            <a:r>
              <a:rPr lang="zh-CN" altLang="en-US" sz="1800" kern="0" dirty="0">
                <a:latin typeface="宋体" panose="02010600030101010101" pitchFamily="2" charset="-122"/>
                <a:ea typeface="宋体" panose="02010600030101010101" pitchFamily="2" charset="-122"/>
                <a:cs typeface="Arial Unicode MS" pitchFamily="34" charset="-128"/>
              </a:rPr>
              <a:t>个月的全国奋战，</a:t>
            </a:r>
            <a:r>
              <a:rPr lang="en-US" altLang="zh-CN" sz="1800" kern="0" dirty="0">
                <a:latin typeface="宋体" panose="02010600030101010101" pitchFamily="2" charset="-122"/>
                <a:ea typeface="宋体" panose="02010600030101010101" pitchFamily="2" charset="-122"/>
                <a:cs typeface="Arial Unicode MS" pitchFamily="34" charset="-128"/>
              </a:rPr>
              <a:t>2</a:t>
            </a:r>
            <a:r>
              <a:rPr lang="zh-CN" altLang="en-US" sz="1800" kern="0" dirty="0">
                <a:latin typeface="宋体" panose="02010600030101010101" pitchFamily="2" charset="-122"/>
                <a:ea typeface="宋体" panose="02010600030101010101" pitchFamily="2" charset="-122"/>
                <a:cs typeface="Arial Unicode MS" pitchFamily="34" charset="-128"/>
              </a:rPr>
              <a:t>月</a:t>
            </a:r>
            <a:r>
              <a:rPr lang="en-US" altLang="zh-CN" sz="1800" kern="0" dirty="0">
                <a:latin typeface="宋体" panose="02010600030101010101" pitchFamily="2" charset="-122"/>
                <a:ea typeface="宋体" panose="02010600030101010101" pitchFamily="2" charset="-122"/>
                <a:cs typeface="Arial Unicode MS" pitchFamily="34" charset="-128"/>
              </a:rPr>
              <a:t>27</a:t>
            </a:r>
            <a:r>
              <a:rPr lang="zh-CN" altLang="en-US" sz="1800" kern="0" dirty="0">
                <a:latin typeface="宋体" panose="02010600030101010101" pitchFamily="2" charset="-122"/>
                <a:ea typeface="宋体" panose="02010600030101010101" pitchFamily="2" charset="-122"/>
                <a:cs typeface="Arial Unicode MS" pitchFamily="34" charset="-128"/>
              </a:rPr>
              <a:t>日，当日新增</a:t>
            </a:r>
            <a:r>
              <a:rPr lang="en-US" altLang="zh-CN" sz="1800" kern="0" dirty="0">
                <a:latin typeface="宋体" panose="02010600030101010101" pitchFamily="2" charset="-122"/>
                <a:ea typeface="宋体" panose="02010600030101010101" pitchFamily="2" charset="-122"/>
                <a:cs typeface="Arial Unicode MS" pitchFamily="34" charset="-128"/>
              </a:rPr>
              <a:t>409</a:t>
            </a:r>
            <a:r>
              <a:rPr lang="zh-CN" altLang="en-US" sz="1800" kern="0" dirty="0">
                <a:latin typeface="宋体" panose="02010600030101010101" pitchFamily="2" charset="-122"/>
                <a:ea typeface="宋体" panose="02010600030101010101" pitchFamily="2" charset="-122"/>
                <a:cs typeface="Arial Unicode MS" pitchFamily="34" charset="-128"/>
              </a:rPr>
              <a:t>例。</a:t>
            </a:r>
            <a:endParaRPr lang="en-US" sz="1800" kern="0" dirty="0">
              <a:latin typeface="宋体" panose="02010600030101010101" pitchFamily="2" charset="-122"/>
              <a:ea typeface="宋体" panose="02010600030101010101" pitchFamily="2" charset="-122"/>
              <a:cs typeface="Arial Unicode MS" pitchFamily="34" charset="-128"/>
            </a:endParaRPr>
          </a:p>
        </p:txBody>
      </p:sp>
      <p:sp>
        <p:nvSpPr>
          <p:cNvPr id="11" name="TextBox 10">
            <a:extLst>
              <a:ext uri="{FF2B5EF4-FFF2-40B4-BE49-F238E27FC236}">
                <a16:creationId xmlns:a16="http://schemas.microsoft.com/office/drawing/2014/main" id="{7741DF17-A1FB-4B8C-AD1D-CF5D6BDB6AF8}"/>
              </a:ext>
            </a:extLst>
          </p:cNvPr>
          <p:cNvSpPr txBox="1"/>
          <p:nvPr/>
        </p:nvSpPr>
        <p:spPr>
          <a:xfrm>
            <a:off x="761556" y="3703507"/>
            <a:ext cx="3984979" cy="8309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kern="0" dirty="0">
                <a:latin typeface="宋体" panose="02010600030101010101" pitchFamily="2" charset="-122"/>
                <a:ea typeface="宋体" panose="02010600030101010101" pitchFamily="2" charset="-122"/>
                <a:cs typeface="Arial Unicode MS" pitchFamily="34" charset="-128"/>
              </a:rPr>
              <a:t>      韩国</a:t>
            </a:r>
            <a:r>
              <a:rPr lang="en-US" altLang="zh-CN" sz="1800" kern="0" dirty="0">
                <a:latin typeface="宋体" panose="02010600030101010101" pitchFamily="2" charset="-122"/>
                <a:ea typeface="宋体" panose="02010600030101010101" pitchFamily="2" charset="-122"/>
                <a:cs typeface="Arial Unicode MS" pitchFamily="34" charset="-128"/>
              </a:rPr>
              <a:t>1</a:t>
            </a:r>
            <a:r>
              <a:rPr lang="zh-CN" altLang="en-US" sz="1800" kern="0" dirty="0">
                <a:latin typeface="宋体" panose="02010600030101010101" pitchFamily="2" charset="-122"/>
                <a:ea typeface="宋体" panose="02010600030101010101" pitchFamily="2" charset="-122"/>
                <a:cs typeface="Arial Unicode MS" pitchFamily="34" charset="-128"/>
              </a:rPr>
              <a:t>月</a:t>
            </a:r>
            <a:r>
              <a:rPr lang="en-US" altLang="zh-CN" sz="1800" kern="0" dirty="0">
                <a:latin typeface="宋体" panose="02010600030101010101" pitchFamily="2" charset="-122"/>
                <a:ea typeface="宋体" panose="02010600030101010101" pitchFamily="2" charset="-122"/>
                <a:cs typeface="Arial Unicode MS" pitchFamily="34" charset="-128"/>
              </a:rPr>
              <a:t>19</a:t>
            </a:r>
            <a:r>
              <a:rPr lang="zh-CN" altLang="en-US" sz="1800" kern="0" dirty="0">
                <a:latin typeface="宋体" panose="02010600030101010101" pitchFamily="2" charset="-122"/>
                <a:ea typeface="宋体" panose="02010600030101010101" pitchFamily="2" charset="-122"/>
                <a:cs typeface="Arial Unicode MS" pitchFamily="34" charset="-128"/>
              </a:rPr>
              <a:t>日出现第一例新冠病例，到</a:t>
            </a:r>
            <a:r>
              <a:rPr lang="en-US" altLang="zh-CN" sz="1800" kern="0" dirty="0">
                <a:latin typeface="宋体" panose="02010600030101010101" pitchFamily="2" charset="-122"/>
                <a:ea typeface="宋体" panose="02010600030101010101" pitchFamily="2" charset="-122"/>
                <a:cs typeface="Arial Unicode MS" pitchFamily="34" charset="-128"/>
              </a:rPr>
              <a:t>2</a:t>
            </a:r>
            <a:r>
              <a:rPr lang="zh-CN" altLang="en-US" sz="1800" kern="0" dirty="0">
                <a:latin typeface="宋体" panose="02010600030101010101" pitchFamily="2" charset="-122"/>
                <a:ea typeface="宋体" panose="02010600030101010101" pitchFamily="2" charset="-122"/>
                <a:cs typeface="Arial Unicode MS" pitchFamily="34" charset="-128"/>
              </a:rPr>
              <a:t>月</a:t>
            </a:r>
            <a:r>
              <a:rPr lang="en-US" altLang="zh-CN" sz="1800" kern="0" dirty="0">
                <a:latin typeface="宋体" panose="02010600030101010101" pitchFamily="2" charset="-122"/>
                <a:ea typeface="宋体" panose="02010600030101010101" pitchFamily="2" charset="-122"/>
                <a:cs typeface="Arial Unicode MS" pitchFamily="34" charset="-128"/>
              </a:rPr>
              <a:t>27</a:t>
            </a:r>
            <a:r>
              <a:rPr lang="zh-CN" altLang="en-US" sz="1800" kern="0" dirty="0">
                <a:latin typeface="宋体" panose="02010600030101010101" pitchFamily="2" charset="-122"/>
                <a:ea typeface="宋体" panose="02010600030101010101" pitchFamily="2" charset="-122"/>
                <a:cs typeface="Arial Unicode MS" pitchFamily="34" charset="-128"/>
              </a:rPr>
              <a:t>日，共确诊</a:t>
            </a:r>
            <a:r>
              <a:rPr lang="en-US" altLang="zh-CN" sz="1800" kern="0" dirty="0">
                <a:latin typeface="宋体" panose="02010600030101010101" pitchFamily="2" charset="-122"/>
                <a:ea typeface="宋体" panose="02010600030101010101" pitchFamily="2" charset="-122"/>
                <a:cs typeface="Arial Unicode MS" pitchFamily="34" charset="-128"/>
              </a:rPr>
              <a:t>1766</a:t>
            </a:r>
            <a:r>
              <a:rPr lang="zh-CN" altLang="en-US" sz="1800" kern="0" dirty="0">
                <a:latin typeface="宋体" panose="02010600030101010101" pitchFamily="2" charset="-122"/>
                <a:ea typeface="宋体" panose="02010600030101010101" pitchFamily="2" charset="-122"/>
                <a:cs typeface="Arial Unicode MS" pitchFamily="34" charset="-128"/>
              </a:rPr>
              <a:t>例，当日新增</a:t>
            </a:r>
            <a:r>
              <a:rPr lang="en-US" altLang="zh-CN" sz="1800" kern="0" dirty="0">
                <a:latin typeface="宋体" panose="02010600030101010101" pitchFamily="2" charset="-122"/>
                <a:ea typeface="宋体" panose="02010600030101010101" pitchFamily="2" charset="-122"/>
                <a:cs typeface="Arial Unicode MS" pitchFamily="34" charset="-128"/>
              </a:rPr>
              <a:t>505</a:t>
            </a:r>
            <a:r>
              <a:rPr lang="zh-CN" altLang="en-US" sz="1800" kern="0" dirty="0">
                <a:latin typeface="宋体" panose="02010600030101010101" pitchFamily="2" charset="-122"/>
                <a:ea typeface="宋体" panose="02010600030101010101" pitchFamily="2" charset="-122"/>
                <a:cs typeface="Arial Unicode MS" pitchFamily="34" charset="-128"/>
              </a:rPr>
              <a:t>例。</a:t>
            </a:r>
            <a:endParaRPr lang="en-US" altLang="zh-CN" sz="1800" kern="0" dirty="0">
              <a:latin typeface="宋体" panose="02010600030101010101" pitchFamily="2" charset="-122"/>
              <a:ea typeface="宋体" panose="02010600030101010101" pitchFamily="2" charset="-122"/>
              <a:cs typeface="Arial Unicode MS" pitchFamily="34" charset="-128"/>
            </a:endParaRPr>
          </a:p>
        </p:txBody>
      </p:sp>
      <p:sp>
        <p:nvSpPr>
          <p:cNvPr id="12" name="TextBox 11">
            <a:extLst>
              <a:ext uri="{FF2B5EF4-FFF2-40B4-BE49-F238E27FC236}">
                <a16:creationId xmlns:a16="http://schemas.microsoft.com/office/drawing/2014/main" id="{82989E93-1265-4E6B-ACCA-677F921E2397}"/>
              </a:ext>
            </a:extLst>
          </p:cNvPr>
          <p:cNvSpPr txBox="1"/>
          <p:nvPr/>
        </p:nvSpPr>
        <p:spPr>
          <a:xfrm>
            <a:off x="761556" y="5090761"/>
            <a:ext cx="3984979" cy="8309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kern="0" dirty="0">
                <a:latin typeface="宋体" panose="02010600030101010101" pitchFamily="2" charset="-122"/>
                <a:ea typeface="宋体" panose="02010600030101010101" pitchFamily="2" charset="-122"/>
                <a:cs typeface="Arial Unicode MS" pitchFamily="34" charset="-128"/>
              </a:rPr>
              <a:t>      新加坡</a:t>
            </a:r>
            <a:r>
              <a:rPr lang="en-US" altLang="zh-CN" sz="1800" kern="0" dirty="0">
                <a:latin typeface="宋体" panose="02010600030101010101" pitchFamily="2" charset="-122"/>
                <a:ea typeface="宋体" panose="02010600030101010101" pitchFamily="2" charset="-122"/>
                <a:cs typeface="Arial Unicode MS" pitchFamily="34" charset="-128"/>
              </a:rPr>
              <a:t>1</a:t>
            </a:r>
            <a:r>
              <a:rPr lang="zh-CN" altLang="en-US" sz="1800" kern="0" dirty="0">
                <a:latin typeface="宋体" panose="02010600030101010101" pitchFamily="2" charset="-122"/>
                <a:ea typeface="宋体" panose="02010600030101010101" pitchFamily="2" charset="-122"/>
                <a:cs typeface="Arial Unicode MS" pitchFamily="34" charset="-128"/>
              </a:rPr>
              <a:t>月</a:t>
            </a:r>
            <a:r>
              <a:rPr lang="en-US" altLang="zh-CN" sz="1800" kern="0" dirty="0">
                <a:latin typeface="宋体" panose="02010600030101010101" pitchFamily="2" charset="-122"/>
                <a:ea typeface="宋体" panose="02010600030101010101" pitchFamily="2" charset="-122"/>
                <a:cs typeface="Arial Unicode MS" pitchFamily="34" charset="-128"/>
              </a:rPr>
              <a:t>23</a:t>
            </a:r>
            <a:r>
              <a:rPr lang="zh-CN" altLang="en-US" sz="1800" kern="0" dirty="0">
                <a:latin typeface="宋体" panose="02010600030101010101" pitchFamily="2" charset="-122"/>
                <a:ea typeface="宋体" panose="02010600030101010101" pitchFamily="2" charset="-122"/>
                <a:cs typeface="Arial Unicode MS" pitchFamily="34" charset="-128"/>
              </a:rPr>
              <a:t>日出现第一例新冠病例，到</a:t>
            </a:r>
            <a:r>
              <a:rPr lang="en-US" altLang="zh-CN" sz="1800" kern="0" dirty="0">
                <a:latin typeface="宋体" panose="02010600030101010101" pitchFamily="2" charset="-122"/>
                <a:ea typeface="宋体" panose="02010600030101010101" pitchFamily="2" charset="-122"/>
                <a:cs typeface="Arial Unicode MS" pitchFamily="34" charset="-128"/>
              </a:rPr>
              <a:t>2</a:t>
            </a:r>
            <a:r>
              <a:rPr lang="zh-CN" altLang="en-US" sz="1800" kern="0" dirty="0">
                <a:latin typeface="宋体" panose="02010600030101010101" pitchFamily="2" charset="-122"/>
                <a:ea typeface="宋体" panose="02010600030101010101" pitchFamily="2" charset="-122"/>
                <a:cs typeface="Arial Unicode MS" pitchFamily="34" charset="-128"/>
              </a:rPr>
              <a:t>月</a:t>
            </a:r>
            <a:r>
              <a:rPr lang="en-US" altLang="zh-CN" sz="1800" kern="0" dirty="0">
                <a:latin typeface="宋体" panose="02010600030101010101" pitchFamily="2" charset="-122"/>
                <a:ea typeface="宋体" panose="02010600030101010101" pitchFamily="2" charset="-122"/>
                <a:cs typeface="Arial Unicode MS" pitchFamily="34" charset="-128"/>
              </a:rPr>
              <a:t>27</a:t>
            </a:r>
            <a:r>
              <a:rPr lang="zh-CN" altLang="en-US" sz="1800" kern="0" dirty="0">
                <a:latin typeface="宋体" panose="02010600030101010101" pitchFamily="2" charset="-122"/>
                <a:ea typeface="宋体" panose="02010600030101010101" pitchFamily="2" charset="-122"/>
                <a:cs typeface="Arial Unicode MS" pitchFamily="34" charset="-128"/>
              </a:rPr>
              <a:t>日，共确诊</a:t>
            </a:r>
            <a:r>
              <a:rPr lang="en-US" altLang="zh-CN" sz="1800" kern="0" dirty="0">
                <a:latin typeface="宋体" panose="02010600030101010101" pitchFamily="2" charset="-122"/>
                <a:ea typeface="宋体" panose="02010600030101010101" pitchFamily="2" charset="-122"/>
                <a:cs typeface="Arial Unicode MS" pitchFamily="34" charset="-128"/>
              </a:rPr>
              <a:t>58</a:t>
            </a:r>
            <a:r>
              <a:rPr lang="zh-CN" altLang="en-US" sz="1800" kern="0" dirty="0">
                <a:latin typeface="宋体" panose="02010600030101010101" pitchFamily="2" charset="-122"/>
                <a:ea typeface="宋体" panose="02010600030101010101" pitchFamily="2" charset="-122"/>
                <a:cs typeface="Arial Unicode MS" pitchFamily="34" charset="-128"/>
              </a:rPr>
              <a:t>例，当日新增</a:t>
            </a:r>
            <a:r>
              <a:rPr lang="en-US" altLang="zh-CN" sz="1800" kern="0" dirty="0">
                <a:latin typeface="宋体" panose="02010600030101010101" pitchFamily="2" charset="-122"/>
                <a:ea typeface="宋体" panose="02010600030101010101" pitchFamily="2" charset="-122"/>
                <a:cs typeface="Arial Unicode MS" pitchFamily="34" charset="-128"/>
              </a:rPr>
              <a:t>3</a:t>
            </a:r>
            <a:r>
              <a:rPr lang="zh-CN" altLang="en-US" sz="1800" kern="0" dirty="0">
                <a:latin typeface="宋体" panose="02010600030101010101" pitchFamily="2" charset="-122"/>
                <a:ea typeface="宋体" panose="02010600030101010101" pitchFamily="2" charset="-122"/>
                <a:cs typeface="Arial Unicode MS" pitchFamily="34" charset="-128"/>
              </a:rPr>
              <a:t>例。</a:t>
            </a:r>
            <a:endParaRPr lang="en-US" sz="1800" kern="0" dirty="0" err="1">
              <a:latin typeface="宋体" panose="02010600030101010101" pitchFamily="2" charset="-122"/>
              <a:ea typeface="宋体" panose="02010600030101010101" pitchFamily="2" charset="-122"/>
              <a:cs typeface="Arial Unicode MS" pitchFamily="34" charset="-128"/>
            </a:endParaRPr>
          </a:p>
        </p:txBody>
      </p:sp>
      <p:pic>
        <p:nvPicPr>
          <p:cNvPr id="13" name="Picture 12">
            <a:extLst>
              <a:ext uri="{FF2B5EF4-FFF2-40B4-BE49-F238E27FC236}">
                <a16:creationId xmlns:a16="http://schemas.microsoft.com/office/drawing/2014/main" id="{66900E59-CEC6-415E-812A-20627A42A4E3}"/>
              </a:ext>
            </a:extLst>
          </p:cNvPr>
          <p:cNvPicPr>
            <a:picLocks noChangeAspect="1"/>
          </p:cNvPicPr>
          <p:nvPr/>
        </p:nvPicPr>
        <p:blipFill>
          <a:blip r:embed="rId6"/>
          <a:stretch>
            <a:fillRect/>
          </a:stretch>
        </p:blipFill>
        <p:spPr>
          <a:xfrm>
            <a:off x="7580463" y="5968770"/>
            <a:ext cx="2314575" cy="666750"/>
          </a:xfrm>
          <a:prstGeom prst="rect">
            <a:avLst/>
          </a:prstGeom>
        </p:spPr>
      </p:pic>
      <p:pic>
        <p:nvPicPr>
          <p:cNvPr id="14" name="Picture 13">
            <a:extLst>
              <a:ext uri="{FF2B5EF4-FFF2-40B4-BE49-F238E27FC236}">
                <a16:creationId xmlns:a16="http://schemas.microsoft.com/office/drawing/2014/main" id="{79D2E8E3-9BB1-43D9-B94C-CC0555A7A4D6}"/>
              </a:ext>
            </a:extLst>
          </p:cNvPr>
          <p:cNvPicPr>
            <a:picLocks noChangeAspect="1"/>
          </p:cNvPicPr>
          <p:nvPr/>
        </p:nvPicPr>
        <p:blipFill>
          <a:blip r:embed="rId7"/>
          <a:stretch>
            <a:fillRect/>
          </a:stretch>
        </p:blipFill>
        <p:spPr>
          <a:xfrm>
            <a:off x="784134" y="4981997"/>
            <a:ext cx="515639" cy="385763"/>
          </a:xfrm>
          <a:prstGeom prst="rect">
            <a:avLst/>
          </a:prstGeom>
        </p:spPr>
      </p:pic>
      <p:pic>
        <p:nvPicPr>
          <p:cNvPr id="15" name="Picture 14">
            <a:extLst>
              <a:ext uri="{FF2B5EF4-FFF2-40B4-BE49-F238E27FC236}">
                <a16:creationId xmlns:a16="http://schemas.microsoft.com/office/drawing/2014/main" id="{8E07DADE-A12D-424C-923C-D56F2038E8F7}"/>
              </a:ext>
            </a:extLst>
          </p:cNvPr>
          <p:cNvPicPr>
            <a:picLocks noChangeAspect="1"/>
          </p:cNvPicPr>
          <p:nvPr/>
        </p:nvPicPr>
        <p:blipFill>
          <a:blip r:embed="rId8"/>
          <a:stretch>
            <a:fillRect/>
          </a:stretch>
        </p:blipFill>
        <p:spPr>
          <a:xfrm>
            <a:off x="784134" y="3609162"/>
            <a:ext cx="515639" cy="348212"/>
          </a:xfrm>
          <a:prstGeom prst="rect">
            <a:avLst/>
          </a:prstGeom>
        </p:spPr>
      </p:pic>
      <p:pic>
        <p:nvPicPr>
          <p:cNvPr id="16" name="Picture 15">
            <a:extLst>
              <a:ext uri="{FF2B5EF4-FFF2-40B4-BE49-F238E27FC236}">
                <a16:creationId xmlns:a16="http://schemas.microsoft.com/office/drawing/2014/main" id="{74FE2567-B490-412A-BF37-3AF3BB02BB4D}"/>
              </a:ext>
            </a:extLst>
          </p:cNvPr>
          <p:cNvPicPr>
            <a:picLocks noChangeAspect="1"/>
          </p:cNvPicPr>
          <p:nvPr/>
        </p:nvPicPr>
        <p:blipFill>
          <a:blip r:embed="rId9"/>
          <a:stretch>
            <a:fillRect/>
          </a:stretch>
        </p:blipFill>
        <p:spPr>
          <a:xfrm>
            <a:off x="761556" y="2311666"/>
            <a:ext cx="538217" cy="252025"/>
          </a:xfrm>
          <a:prstGeom prst="rect">
            <a:avLst/>
          </a:prstGeom>
        </p:spPr>
      </p:pic>
      <p:sp>
        <p:nvSpPr>
          <p:cNvPr id="17" name="Title">
            <a:extLst>
              <a:ext uri="{FF2B5EF4-FFF2-40B4-BE49-F238E27FC236}">
                <a16:creationId xmlns:a16="http://schemas.microsoft.com/office/drawing/2014/main" id="{F0E2E540-6AFA-4028-BAEA-CE32753C845D}"/>
              </a:ext>
            </a:extLst>
          </p:cNvPr>
          <p:cNvSpPr txBox="1">
            <a:spLocks/>
          </p:cNvSpPr>
          <p:nvPr/>
        </p:nvSpPr>
        <p:spPr bwMode="gray">
          <a:xfrm>
            <a:off x="407813" y="439784"/>
            <a:ext cx="11186476" cy="646331"/>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zh-CN" altLang="en-US" dirty="0">
                <a:solidFill>
                  <a:schemeClr val="accent3"/>
                </a:solidFill>
              </a:rPr>
              <a:t>疫情防控需要及时响应、精准施策</a:t>
            </a:r>
          </a:p>
        </p:txBody>
      </p:sp>
    </p:spTree>
    <p:extLst>
      <p:ext uri="{BB962C8B-B14F-4D97-AF65-F5344CB8AC3E}">
        <p14:creationId xmlns:p14="http://schemas.microsoft.com/office/powerpoint/2010/main" val="3697036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63CD77-D7BA-45E3-A480-838F464603C5}"/>
              </a:ext>
            </a:extLst>
          </p:cNvPr>
          <p:cNvSpPr/>
          <p:nvPr/>
        </p:nvSpPr>
        <p:spPr>
          <a:xfrm>
            <a:off x="609599" y="642836"/>
            <a:ext cx="5567574"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疾控分析与预测 </a:t>
            </a:r>
            <a:r>
              <a:rPr lang="en-US" altLang="zh-CN" sz="2400" kern="0" dirty="0">
                <a:ea typeface="Arial Unicode MS" pitchFamily="34" charset="-128"/>
                <a:cs typeface="Arial Unicode MS" pitchFamily="34" charset="-128"/>
              </a:rPr>
              <a:t>– </a:t>
            </a:r>
            <a:r>
              <a:rPr lang="zh-CN" altLang="en-US" sz="2000" i="1" kern="0" dirty="0"/>
              <a:t>医疗机构负荷分析</a:t>
            </a:r>
            <a:endParaRPr lang="en-US" altLang="zh-CN" sz="2000" i="1" kern="0" dirty="0"/>
          </a:p>
        </p:txBody>
      </p:sp>
      <p:pic>
        <p:nvPicPr>
          <p:cNvPr id="2" name="Picture 1">
            <a:extLst>
              <a:ext uri="{FF2B5EF4-FFF2-40B4-BE49-F238E27FC236}">
                <a16:creationId xmlns:a16="http://schemas.microsoft.com/office/drawing/2014/main" id="{56196AF3-000E-4B14-929E-61DB0003EE6C}"/>
              </a:ext>
            </a:extLst>
          </p:cNvPr>
          <p:cNvPicPr>
            <a:picLocks noChangeAspect="1"/>
          </p:cNvPicPr>
          <p:nvPr/>
        </p:nvPicPr>
        <p:blipFill>
          <a:blip r:embed="rId2"/>
          <a:stretch>
            <a:fillRect/>
          </a:stretch>
        </p:blipFill>
        <p:spPr>
          <a:xfrm>
            <a:off x="973112" y="1982259"/>
            <a:ext cx="5058224" cy="3286125"/>
          </a:xfrm>
          <a:prstGeom prst="rect">
            <a:avLst/>
          </a:prstGeom>
        </p:spPr>
      </p:pic>
      <p:pic>
        <p:nvPicPr>
          <p:cNvPr id="4" name="Picture 3">
            <a:extLst>
              <a:ext uri="{FF2B5EF4-FFF2-40B4-BE49-F238E27FC236}">
                <a16:creationId xmlns:a16="http://schemas.microsoft.com/office/drawing/2014/main" id="{8434D558-334B-4307-BECE-8AC1BBA40D49}"/>
              </a:ext>
            </a:extLst>
          </p:cNvPr>
          <p:cNvPicPr>
            <a:picLocks noChangeAspect="1"/>
          </p:cNvPicPr>
          <p:nvPr/>
        </p:nvPicPr>
        <p:blipFill>
          <a:blip r:embed="rId3"/>
          <a:stretch>
            <a:fillRect/>
          </a:stretch>
        </p:blipFill>
        <p:spPr>
          <a:xfrm>
            <a:off x="6381925" y="1982259"/>
            <a:ext cx="5143500" cy="3286125"/>
          </a:xfrm>
          <a:prstGeom prst="rect">
            <a:avLst/>
          </a:prstGeom>
        </p:spPr>
      </p:pic>
    </p:spTree>
    <p:extLst>
      <p:ext uri="{BB962C8B-B14F-4D97-AF65-F5344CB8AC3E}">
        <p14:creationId xmlns:p14="http://schemas.microsoft.com/office/powerpoint/2010/main" val="244725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pPr fontAlgn="base">
              <a:spcBef>
                <a:spcPct val="50000"/>
              </a:spcBef>
              <a:spcAft>
                <a:spcPct val="0"/>
              </a:spcAft>
              <a:buClr>
                <a:srgbClr val="F0AB00"/>
              </a:buClr>
              <a:buSzPct val="80000"/>
            </a:pPr>
            <a:r>
              <a:rPr lang="zh-CN" altLang="en-US" kern="0" dirty="0">
                <a:solidFill>
                  <a:schemeClr val="accent3"/>
                </a:solidFill>
                <a:ea typeface="Arial Unicode MS" pitchFamily="34" charset="-128"/>
                <a:cs typeface="Arial Unicode MS" pitchFamily="34" charset="-128"/>
              </a:rPr>
              <a:t>基于</a:t>
            </a:r>
            <a:r>
              <a:rPr lang="en-US" altLang="zh-CN" kern="0" dirty="0">
                <a:solidFill>
                  <a:schemeClr val="accent3"/>
                </a:solidFill>
                <a:ea typeface="Arial Unicode MS" pitchFamily="34" charset="-128"/>
                <a:cs typeface="Arial Unicode MS" pitchFamily="34" charset="-128"/>
              </a:rPr>
              <a:t>SAP</a:t>
            </a:r>
            <a:r>
              <a:rPr lang="zh-CN" altLang="en-US" kern="0" dirty="0">
                <a:solidFill>
                  <a:schemeClr val="accent3"/>
                </a:solidFill>
                <a:ea typeface="Arial Unicode MS" pitchFamily="34" charset="-128"/>
                <a:cs typeface="Arial Unicode MS" pitchFamily="34" charset="-128"/>
              </a:rPr>
              <a:t>数字化平台进行防疫抗疫创新</a:t>
            </a:r>
            <a:endParaRPr lang="en-US" altLang="zh-CN" kern="0" dirty="0">
              <a:solidFill>
                <a:schemeClr val="accent3"/>
              </a:solidFill>
              <a:ea typeface="Arial Unicode MS" pitchFamily="34" charset="-128"/>
              <a:cs typeface="Arial Unicode MS" pitchFamily="34" charset="-128"/>
            </a:endParaRPr>
          </a:p>
        </p:txBody>
      </p:sp>
    </p:spTree>
    <p:extLst>
      <p:ext uri="{BB962C8B-B14F-4D97-AF65-F5344CB8AC3E}">
        <p14:creationId xmlns:p14="http://schemas.microsoft.com/office/powerpoint/2010/main" val="2763448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63CD77-D7BA-45E3-A480-838F464603C5}"/>
              </a:ext>
            </a:extLst>
          </p:cNvPr>
          <p:cNvSpPr/>
          <p:nvPr/>
        </p:nvSpPr>
        <p:spPr>
          <a:xfrm>
            <a:off x="609599" y="642836"/>
            <a:ext cx="5567574" cy="461665"/>
          </a:xfrm>
          <a:prstGeom prst="rect">
            <a:avLst/>
          </a:prstGeom>
        </p:spPr>
        <p:txBody>
          <a:bodyPr wrap="square">
            <a:spAutoFit/>
          </a:bodyPr>
          <a:lstStyle/>
          <a:p>
            <a:pPr fontAlgn="base">
              <a:spcBef>
                <a:spcPct val="50000"/>
              </a:spcBef>
              <a:spcAft>
                <a:spcPct val="0"/>
              </a:spcAft>
              <a:buClr>
                <a:srgbClr val="F0AB00"/>
              </a:buClr>
              <a:buSzPct val="80000"/>
            </a:pPr>
            <a:r>
              <a:rPr lang="en-US" altLang="zh-CN" sz="2400" b="1" dirty="0">
                <a:solidFill>
                  <a:schemeClr val="accent3"/>
                </a:solidFill>
                <a:latin typeface="+mj-lt"/>
                <a:ea typeface="+mj-ea"/>
                <a:cs typeface="+mj-cs"/>
              </a:rPr>
              <a:t>SAP</a:t>
            </a:r>
            <a:r>
              <a:rPr lang="zh-CN" altLang="en-US" sz="2400" b="1" dirty="0">
                <a:solidFill>
                  <a:schemeClr val="accent3"/>
                </a:solidFill>
                <a:latin typeface="+mj-lt"/>
                <a:ea typeface="+mj-ea"/>
                <a:cs typeface="+mj-cs"/>
              </a:rPr>
              <a:t>数字化创新平台</a:t>
            </a:r>
            <a:endParaRPr lang="en-US" altLang="zh-CN" sz="2000" i="1" kern="0" dirty="0"/>
          </a:p>
        </p:txBody>
      </p:sp>
      <p:grpSp>
        <p:nvGrpSpPr>
          <p:cNvPr id="5" name="Group 4">
            <a:extLst>
              <a:ext uri="{FF2B5EF4-FFF2-40B4-BE49-F238E27FC236}">
                <a16:creationId xmlns:a16="http://schemas.microsoft.com/office/drawing/2014/main" id="{140FDEE1-43C7-4002-8214-DF6E967C29DD}"/>
              </a:ext>
            </a:extLst>
          </p:cNvPr>
          <p:cNvGrpSpPr/>
          <p:nvPr/>
        </p:nvGrpSpPr>
        <p:grpSpPr>
          <a:xfrm>
            <a:off x="7658822" y="4058893"/>
            <a:ext cx="1119463" cy="428389"/>
            <a:chOff x="7905062" y="3016200"/>
            <a:chExt cx="1119463" cy="428389"/>
          </a:xfrm>
        </p:grpSpPr>
        <p:pic>
          <p:nvPicPr>
            <p:cNvPr id="6" name="Picture 24">
              <a:extLst>
                <a:ext uri="{FF2B5EF4-FFF2-40B4-BE49-F238E27FC236}">
                  <a16:creationId xmlns:a16="http://schemas.microsoft.com/office/drawing/2014/main" id="{AE7D6410-F969-462F-AB09-2C05D24C51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62253" y="3016200"/>
              <a:ext cx="442849" cy="42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eck 336">
              <a:extLst>
                <a:ext uri="{FF2B5EF4-FFF2-40B4-BE49-F238E27FC236}">
                  <a16:creationId xmlns:a16="http://schemas.microsoft.com/office/drawing/2014/main" id="{F38C010E-4507-49A8-9527-39FC6844BB0E}"/>
                </a:ext>
              </a:extLst>
            </p:cNvPr>
            <p:cNvSpPr/>
            <p:nvPr/>
          </p:nvSpPr>
          <p:spPr>
            <a:xfrm>
              <a:off x="8380312" y="3121154"/>
              <a:ext cx="492443" cy="276999"/>
            </a:xfrm>
            <a:prstGeom prst="rect">
              <a:avLst/>
            </a:prstGeom>
          </p:spPr>
          <p:txBody>
            <a:bodyPr wrap="none">
              <a:spAutoFit/>
            </a:bodyPr>
            <a:lstStyle/>
            <a:p>
              <a:pPr algn="ctr" defTabSz="1088532" fontAlgn="base">
                <a:spcBef>
                  <a:spcPct val="50000"/>
                </a:spcBef>
                <a:spcAft>
                  <a:spcPct val="0"/>
                </a:spcAft>
                <a:buClr>
                  <a:srgbClr val="F0AB00"/>
                </a:buClr>
                <a:buSzPct val="80000"/>
              </a:pPr>
              <a:r>
                <a:rPr lang="zh-CN" altLang="en-US" sz="1200" b="1" kern="0" dirty="0">
                  <a:solidFill>
                    <a:srgbClr val="0070C0"/>
                  </a:solidFill>
                  <a:latin typeface="微软雅黑" panose="020B0503020204020204" pitchFamily="34" charset="-122"/>
                  <a:ea typeface="微软雅黑" panose="020B0503020204020204" pitchFamily="34" charset="-122"/>
                  <a:cs typeface="Arial Unicode MS" pitchFamily="34" charset="-128"/>
                </a:rPr>
                <a:t>扩展</a:t>
              </a:r>
              <a:endParaRPr lang="en-CA" sz="1200" b="1" kern="0" dirty="0">
                <a:solidFill>
                  <a:srgbClr val="0070C0"/>
                </a:solidFill>
                <a:latin typeface="微软雅黑" panose="020B0503020204020204" pitchFamily="34" charset="-122"/>
                <a:ea typeface="微软雅黑" panose="020B0503020204020204" pitchFamily="34" charset="-122"/>
                <a:cs typeface="Arial Unicode MS" pitchFamily="34" charset="-128"/>
              </a:endParaRPr>
            </a:p>
          </p:txBody>
        </p:sp>
        <p:cxnSp>
          <p:nvCxnSpPr>
            <p:cNvPr id="8" name="Gerade Verbindung 175">
              <a:extLst>
                <a:ext uri="{FF2B5EF4-FFF2-40B4-BE49-F238E27FC236}">
                  <a16:creationId xmlns:a16="http://schemas.microsoft.com/office/drawing/2014/main" id="{39EF155C-A993-47E5-91AD-E94690BA4F47}"/>
                </a:ext>
              </a:extLst>
            </p:cNvPr>
            <p:cNvCxnSpPr>
              <a:cxnSpLocks/>
            </p:cNvCxnSpPr>
            <p:nvPr/>
          </p:nvCxnSpPr>
          <p:spPr>
            <a:xfrm>
              <a:off x="7905062" y="3412428"/>
              <a:ext cx="1119463" cy="0"/>
            </a:xfrm>
            <a:prstGeom prst="line">
              <a:avLst/>
            </a:prstGeom>
            <a:ln w="12700"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D753285-1155-4153-A3E5-ACF7398076DC}"/>
              </a:ext>
            </a:extLst>
          </p:cNvPr>
          <p:cNvGrpSpPr/>
          <p:nvPr/>
        </p:nvGrpSpPr>
        <p:grpSpPr>
          <a:xfrm>
            <a:off x="3642136" y="3352834"/>
            <a:ext cx="4016686" cy="3039218"/>
            <a:chOff x="3888376" y="2176791"/>
            <a:chExt cx="4016686" cy="3039218"/>
          </a:xfrm>
        </p:grpSpPr>
        <p:grpSp>
          <p:nvGrpSpPr>
            <p:cNvPr id="10" name="Group 9">
              <a:extLst>
                <a:ext uri="{FF2B5EF4-FFF2-40B4-BE49-F238E27FC236}">
                  <a16:creationId xmlns:a16="http://schemas.microsoft.com/office/drawing/2014/main" id="{98B571E1-0172-400B-BB7C-42FA8EDDB89B}"/>
                </a:ext>
              </a:extLst>
            </p:cNvPr>
            <p:cNvGrpSpPr/>
            <p:nvPr/>
          </p:nvGrpSpPr>
          <p:grpSpPr>
            <a:xfrm>
              <a:off x="3888376" y="2176791"/>
              <a:ext cx="4016686" cy="1680080"/>
              <a:chOff x="3583115" y="2767172"/>
              <a:chExt cx="5028247" cy="1930149"/>
            </a:xfrm>
          </p:grpSpPr>
          <p:sp>
            <p:nvSpPr>
              <p:cNvPr id="16" name="Freeform 30">
                <a:extLst>
                  <a:ext uri="{FF2B5EF4-FFF2-40B4-BE49-F238E27FC236}">
                    <a16:creationId xmlns:a16="http://schemas.microsoft.com/office/drawing/2014/main" id="{DDD7F983-DE5D-41D7-AA8E-2BE9079FDD72}"/>
                  </a:ext>
                </a:extLst>
              </p:cNvPr>
              <p:cNvSpPr>
                <a:spLocks/>
              </p:cNvSpPr>
              <p:nvPr/>
            </p:nvSpPr>
            <p:spPr bwMode="auto">
              <a:xfrm>
                <a:off x="3583115" y="2767172"/>
                <a:ext cx="5028247" cy="1930149"/>
              </a:xfrm>
              <a:custGeom>
                <a:avLst/>
                <a:gdLst>
                  <a:gd name="T0" fmla="*/ 6167 w 17244"/>
                  <a:gd name="T1" fmla="*/ 907 h 8014"/>
                  <a:gd name="T2" fmla="*/ 3302 w 17244"/>
                  <a:gd name="T3" fmla="*/ 1504 h 8014"/>
                  <a:gd name="T4" fmla="*/ 2170 w 17244"/>
                  <a:gd name="T5" fmla="*/ 3014 h 8014"/>
                  <a:gd name="T6" fmla="*/ 1004 w 17244"/>
                  <a:gd name="T7" fmla="*/ 4522 h 8014"/>
                  <a:gd name="T8" fmla="*/ 28 w 17244"/>
                  <a:gd name="T9" fmla="*/ 6718 h 8014"/>
                  <a:gd name="T10" fmla="*/ 302 w 17244"/>
                  <a:gd name="T11" fmla="*/ 8014 h 8014"/>
                  <a:gd name="T12" fmla="*/ 16968 w 17244"/>
                  <a:gd name="T13" fmla="*/ 8014 h 8014"/>
                  <a:gd name="T14" fmla="*/ 17244 w 17244"/>
                  <a:gd name="T15" fmla="*/ 6718 h 8014"/>
                  <a:gd name="T16" fmla="*/ 16268 w 17244"/>
                  <a:gd name="T17" fmla="*/ 4522 h 8014"/>
                  <a:gd name="T18" fmla="*/ 15099 w 17244"/>
                  <a:gd name="T19" fmla="*/ 3014 h 8014"/>
                  <a:gd name="T20" fmla="*/ 13968 w 17244"/>
                  <a:gd name="T21" fmla="*/ 1504 h 8014"/>
                  <a:gd name="T22" fmla="*/ 11103 w 17244"/>
                  <a:gd name="T23" fmla="*/ 907 h 8014"/>
                  <a:gd name="T24" fmla="*/ 8635 w 17244"/>
                  <a:gd name="T25" fmla="*/ 7 h 8014"/>
                  <a:gd name="T26" fmla="*/ 8635 w 17244"/>
                  <a:gd name="T27" fmla="*/ 7 h 8014"/>
                  <a:gd name="T28" fmla="*/ 6167 w 17244"/>
                  <a:gd name="T29" fmla="*/ 907 h 8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44" h="8014">
                    <a:moveTo>
                      <a:pt x="6167" y="907"/>
                    </a:moveTo>
                    <a:cubicBezTo>
                      <a:pt x="5101" y="617"/>
                      <a:pt x="3993" y="951"/>
                      <a:pt x="3302" y="1504"/>
                    </a:cubicBezTo>
                    <a:cubicBezTo>
                      <a:pt x="2798" y="1907"/>
                      <a:pt x="2408" y="2425"/>
                      <a:pt x="2170" y="3014"/>
                    </a:cubicBezTo>
                    <a:cubicBezTo>
                      <a:pt x="1581" y="3240"/>
                      <a:pt x="1149" y="3823"/>
                      <a:pt x="1004" y="4522"/>
                    </a:cubicBezTo>
                    <a:cubicBezTo>
                      <a:pt x="420" y="5069"/>
                      <a:pt x="0" y="5848"/>
                      <a:pt x="28" y="6718"/>
                    </a:cubicBezTo>
                    <a:cubicBezTo>
                      <a:pt x="43" y="7177"/>
                      <a:pt x="128" y="7622"/>
                      <a:pt x="302" y="8014"/>
                    </a:cubicBezTo>
                    <a:lnTo>
                      <a:pt x="16968" y="8014"/>
                    </a:lnTo>
                    <a:cubicBezTo>
                      <a:pt x="17145" y="7620"/>
                      <a:pt x="17244" y="7181"/>
                      <a:pt x="17244" y="6718"/>
                    </a:cubicBezTo>
                    <a:cubicBezTo>
                      <a:pt x="17244" y="5816"/>
                      <a:pt x="16868" y="5088"/>
                      <a:pt x="16268" y="4522"/>
                    </a:cubicBezTo>
                    <a:cubicBezTo>
                      <a:pt x="16161" y="3868"/>
                      <a:pt x="15698" y="3225"/>
                      <a:pt x="15099" y="3014"/>
                    </a:cubicBezTo>
                    <a:cubicBezTo>
                      <a:pt x="14862" y="2414"/>
                      <a:pt x="14479" y="1913"/>
                      <a:pt x="13968" y="1504"/>
                    </a:cubicBezTo>
                    <a:cubicBezTo>
                      <a:pt x="13277" y="950"/>
                      <a:pt x="12168" y="617"/>
                      <a:pt x="11103" y="907"/>
                    </a:cubicBezTo>
                    <a:cubicBezTo>
                      <a:pt x="10396" y="255"/>
                      <a:pt x="9562" y="0"/>
                      <a:pt x="8635" y="7"/>
                    </a:cubicBezTo>
                    <a:lnTo>
                      <a:pt x="8635" y="7"/>
                    </a:lnTo>
                    <a:cubicBezTo>
                      <a:pt x="7708" y="0"/>
                      <a:pt x="6874" y="255"/>
                      <a:pt x="6167" y="907"/>
                    </a:cubicBezTo>
                    <a:close/>
                  </a:path>
                </a:pathLst>
              </a:custGeom>
              <a:noFill/>
              <a:ln w="12700" cap="flat">
                <a:solidFill>
                  <a:schemeClr val="accent1"/>
                </a:solidFill>
                <a:prstDash val="solid"/>
                <a:miter lim="800000"/>
                <a:headEnd/>
                <a:tailEnd/>
              </a:ln>
            </p:spPr>
            <p:txBody>
              <a:bodyPr vert="horz" wrap="square" lIns="96771" tIns="48386" rIns="96771" bIns="48386" numCol="1" anchor="t" anchorCtr="0" compatLnSpc="1">
                <a:prstTxWarp prst="textNoShape">
                  <a:avLst/>
                </a:prstTxWarp>
              </a:bodyPr>
              <a:lstStyle/>
              <a:p>
                <a:pPr defTabSz="1088532"/>
                <a:endParaRPr lang="de-DE" sz="800" u="sng" dirty="0">
                  <a:latin typeface="微软雅黑" panose="020B0503020204020204" pitchFamily="34" charset="-122"/>
                  <a:ea typeface="微软雅黑" panose="020B0503020204020204" pitchFamily="34" charset="-122"/>
                </a:endParaRPr>
              </a:p>
            </p:txBody>
          </p:sp>
          <p:sp>
            <p:nvSpPr>
              <p:cNvPr id="17" name="Rechteck 336">
                <a:extLst>
                  <a:ext uri="{FF2B5EF4-FFF2-40B4-BE49-F238E27FC236}">
                    <a16:creationId xmlns:a16="http://schemas.microsoft.com/office/drawing/2014/main" id="{9C423573-6930-475F-AF33-34BD3631F08B}"/>
                  </a:ext>
                </a:extLst>
              </p:cNvPr>
              <p:cNvSpPr/>
              <p:nvPr/>
            </p:nvSpPr>
            <p:spPr>
              <a:xfrm>
                <a:off x="4871963" y="3703965"/>
                <a:ext cx="2466639" cy="742533"/>
              </a:xfrm>
              <a:prstGeom prst="rect">
                <a:avLst/>
              </a:prstGeom>
            </p:spPr>
            <p:txBody>
              <a:bodyPr wrap="none">
                <a:spAutoFit/>
              </a:bodyPr>
              <a:lstStyle/>
              <a:p>
                <a:pPr algn="ctr" defTabSz="1088532" fontAlgn="base">
                  <a:spcAft>
                    <a:spcPct val="0"/>
                  </a:spcAft>
                  <a:buClr>
                    <a:srgbClr val="F0AB00"/>
                  </a:buClr>
                  <a:buSzPct val="80000"/>
                </a:pPr>
                <a:r>
                  <a:rPr lang="en-CA" sz="1400" b="1" kern="0" dirty="0">
                    <a:solidFill>
                      <a:schemeClr val="accent1"/>
                    </a:solidFill>
                    <a:latin typeface="微软雅黑" panose="020B0503020204020204" pitchFamily="34" charset="-122"/>
                    <a:ea typeface="微软雅黑" panose="020B0503020204020204" pitchFamily="34" charset="-122"/>
                    <a:cs typeface="Arial Unicode MS" pitchFamily="34" charset="-128"/>
                  </a:rPr>
                  <a:t>SAP Cloud Platform</a:t>
                </a:r>
              </a:p>
              <a:p>
                <a:pPr algn="ctr" defTabSz="1088532" fontAlgn="base">
                  <a:spcAft>
                    <a:spcPct val="0"/>
                  </a:spcAft>
                  <a:buClr>
                    <a:srgbClr val="F0AB00"/>
                  </a:buClr>
                  <a:buSzPct val="80000"/>
                </a:pPr>
                <a:r>
                  <a:rPr lang="zh-CN" altLang="en-US" sz="800" b="1" kern="0" dirty="0">
                    <a:latin typeface="微软雅黑" panose="020B0503020204020204" pitchFamily="34" charset="-122"/>
                    <a:ea typeface="微软雅黑" panose="020B0503020204020204" pitchFamily="34" charset="-122"/>
                    <a:cs typeface="Arial Unicode MS" pitchFamily="34" charset="-128"/>
                  </a:rPr>
                  <a:t>数字化平台</a:t>
                </a:r>
                <a:r>
                  <a:rPr lang="en-CA" sz="800" b="1" kern="0" dirty="0">
                    <a:latin typeface="微软雅黑" panose="020B0503020204020204" pitchFamily="34" charset="-122"/>
                    <a:ea typeface="微软雅黑" panose="020B0503020204020204" pitchFamily="34" charset="-122"/>
                    <a:cs typeface="Arial Unicode MS" pitchFamily="34" charset="-128"/>
                  </a:rPr>
                  <a:t>(PaaS)</a:t>
                </a:r>
              </a:p>
              <a:p>
                <a:pPr algn="ctr" defTabSz="1088532" fontAlgn="base">
                  <a:spcAft>
                    <a:spcPct val="0"/>
                  </a:spcAft>
                  <a:buClr>
                    <a:srgbClr val="F0AB00"/>
                  </a:buClr>
                  <a:buSzPct val="80000"/>
                </a:pPr>
                <a:endParaRPr lang="en-CA" sz="1400" b="1" kern="0" dirty="0">
                  <a:solidFill>
                    <a:schemeClr val="accent1"/>
                  </a:solidFill>
                  <a:latin typeface="微软雅黑" panose="020B0503020204020204" pitchFamily="34" charset="-122"/>
                  <a:ea typeface="微软雅黑" panose="020B0503020204020204" pitchFamily="34" charset="-122"/>
                  <a:cs typeface="Arial Unicode MS" pitchFamily="34" charset="-128"/>
                </a:endParaRPr>
              </a:p>
            </p:txBody>
          </p:sp>
          <p:sp>
            <p:nvSpPr>
              <p:cNvPr id="18" name="Rechteck 336">
                <a:extLst>
                  <a:ext uri="{FF2B5EF4-FFF2-40B4-BE49-F238E27FC236}">
                    <a16:creationId xmlns:a16="http://schemas.microsoft.com/office/drawing/2014/main" id="{2316B381-0F6B-4396-8C0D-5F0FD78AF6D1}"/>
                  </a:ext>
                </a:extLst>
              </p:cNvPr>
              <p:cNvSpPr/>
              <p:nvPr/>
            </p:nvSpPr>
            <p:spPr>
              <a:xfrm>
                <a:off x="5444031" y="4223674"/>
                <a:ext cx="1425161" cy="353588"/>
              </a:xfrm>
              <a:prstGeom prst="rect">
                <a:avLst/>
              </a:prstGeom>
            </p:spPr>
            <p:txBody>
              <a:bodyPr wrap="none">
                <a:spAutoFit/>
              </a:bodyPr>
              <a:lstStyle/>
              <a:p>
                <a:pPr algn="ctr" defTabSz="1088532" fontAlgn="base">
                  <a:spcAft>
                    <a:spcPct val="0"/>
                  </a:spcAft>
                  <a:buClr>
                    <a:srgbClr val="F0AB00"/>
                  </a:buClr>
                  <a:buSzPct val="80000"/>
                </a:pPr>
                <a:r>
                  <a:rPr lang="en-CA" sz="800" kern="0" dirty="0">
                    <a:latin typeface="微软雅黑" panose="020B0503020204020204" pitchFamily="34" charset="-122"/>
                    <a:ea typeface="微软雅黑" panose="020B0503020204020204" pitchFamily="34" charset="-122"/>
                    <a:cs typeface="Arial Unicode MS" pitchFamily="34" charset="-128"/>
                  </a:rPr>
                  <a:t>HANA </a:t>
                </a:r>
                <a:r>
                  <a:rPr lang="zh-CN" altLang="en-US" sz="800" kern="0" dirty="0">
                    <a:latin typeface="微软雅黑" panose="020B0503020204020204" pitchFamily="34" charset="-122"/>
                    <a:ea typeface="微软雅黑" panose="020B0503020204020204" pitchFamily="34" charset="-122"/>
                    <a:cs typeface="Arial Unicode MS" pitchFamily="34" charset="-128"/>
                  </a:rPr>
                  <a:t>数据管理套件</a:t>
                </a:r>
                <a:endParaRPr lang="en-CA" sz="800" kern="0" dirty="0">
                  <a:latin typeface="微软雅黑" panose="020B0503020204020204" pitchFamily="34" charset="-122"/>
                  <a:ea typeface="微软雅黑" panose="020B0503020204020204" pitchFamily="34" charset="-122"/>
                  <a:cs typeface="Arial Unicode MS" pitchFamily="34" charset="-128"/>
                </a:endParaRPr>
              </a:p>
              <a:p>
                <a:pPr algn="ctr" defTabSz="1088532" fontAlgn="base">
                  <a:spcAft>
                    <a:spcPct val="0"/>
                  </a:spcAft>
                  <a:buClr>
                    <a:srgbClr val="F0AB00"/>
                  </a:buClr>
                  <a:buSzPct val="80000"/>
                </a:pPr>
                <a:r>
                  <a:rPr lang="en-CA" sz="600" kern="0" dirty="0">
                    <a:latin typeface="微软雅黑" panose="020B0503020204020204" pitchFamily="34" charset="-122"/>
                    <a:ea typeface="微软雅黑" panose="020B0503020204020204" pitchFamily="34" charset="-122"/>
                    <a:cs typeface="Arial Unicode MS" pitchFamily="34" charset="-128"/>
                  </a:rPr>
                  <a:t>HANA, Data Hub</a:t>
                </a:r>
                <a:r>
                  <a:rPr lang="zh-CN" altLang="en-US" sz="600" kern="0" dirty="0">
                    <a:latin typeface="微软雅黑" panose="020B0503020204020204" pitchFamily="34" charset="-122"/>
                    <a:ea typeface="微软雅黑" panose="020B0503020204020204" pitchFamily="34" charset="-122"/>
                    <a:cs typeface="Arial Unicode MS" pitchFamily="34" charset="-128"/>
                  </a:rPr>
                  <a:t>等</a:t>
                </a:r>
                <a:endParaRPr lang="en-CA" sz="600" kern="0" dirty="0">
                  <a:latin typeface="微软雅黑" panose="020B0503020204020204" pitchFamily="34" charset="-122"/>
                  <a:ea typeface="微软雅黑" panose="020B0503020204020204" pitchFamily="34" charset="-122"/>
                  <a:cs typeface="Arial Unicode MS" pitchFamily="34" charset="-128"/>
                </a:endParaRPr>
              </a:p>
            </p:txBody>
          </p:sp>
          <p:sp>
            <p:nvSpPr>
              <p:cNvPr id="19" name="Rechteck 336">
                <a:extLst>
                  <a:ext uri="{FF2B5EF4-FFF2-40B4-BE49-F238E27FC236}">
                    <a16:creationId xmlns:a16="http://schemas.microsoft.com/office/drawing/2014/main" id="{048809EB-F900-4297-B7D5-58FD0DF4A818}"/>
                  </a:ext>
                </a:extLst>
              </p:cNvPr>
              <p:cNvSpPr/>
              <p:nvPr/>
            </p:nvSpPr>
            <p:spPr>
              <a:xfrm>
                <a:off x="3714304" y="3731943"/>
                <a:ext cx="1090330" cy="353588"/>
              </a:xfrm>
              <a:prstGeom prst="rect">
                <a:avLst/>
              </a:prstGeom>
            </p:spPr>
            <p:txBody>
              <a:bodyPr wrap="square">
                <a:spAutoFit/>
              </a:bodyPr>
              <a:lstStyle/>
              <a:p>
                <a:pPr algn="ctr" defTabSz="1088532" fontAlgn="base">
                  <a:spcAft>
                    <a:spcPct val="0"/>
                  </a:spcAft>
                  <a:buClr>
                    <a:srgbClr val="F0AB00"/>
                  </a:buClr>
                  <a:buSzPct val="80000"/>
                </a:pPr>
                <a:r>
                  <a:rPr lang="zh-CN" altLang="en-US" sz="800" kern="0" dirty="0">
                    <a:latin typeface="微软雅黑" panose="020B0503020204020204" pitchFamily="34" charset="-122"/>
                    <a:ea typeface="微软雅黑" panose="020B0503020204020204" pitchFamily="34" charset="-122"/>
                    <a:cs typeface="Arial Unicode MS" pitchFamily="34" charset="-128"/>
                  </a:rPr>
                  <a:t>业务服务</a:t>
                </a:r>
                <a:endParaRPr lang="en-US" altLang="zh-CN" sz="800" kern="0" dirty="0">
                  <a:latin typeface="微软雅黑" panose="020B0503020204020204" pitchFamily="34" charset="-122"/>
                  <a:ea typeface="微软雅黑" panose="020B0503020204020204" pitchFamily="34" charset="-122"/>
                  <a:cs typeface="Arial Unicode MS" pitchFamily="34" charset="-128"/>
                </a:endParaRPr>
              </a:p>
              <a:p>
                <a:pPr algn="ctr" defTabSz="1088532" fontAlgn="base">
                  <a:spcAft>
                    <a:spcPct val="0"/>
                  </a:spcAft>
                  <a:buClr>
                    <a:srgbClr val="F0AB00"/>
                  </a:buClr>
                  <a:buSzPct val="80000"/>
                </a:pPr>
                <a:r>
                  <a:rPr lang="en-CA" sz="600" kern="0" dirty="0" err="1">
                    <a:latin typeface="微软雅黑" panose="020B0503020204020204" pitchFamily="34" charset="-122"/>
                    <a:ea typeface="微软雅黑" panose="020B0503020204020204" pitchFamily="34" charset="-122"/>
                    <a:cs typeface="Arial Unicode MS" pitchFamily="34" charset="-128"/>
                  </a:rPr>
                  <a:t>LoB</a:t>
                </a:r>
                <a:r>
                  <a:rPr lang="en-CA" sz="600" kern="0" dirty="0">
                    <a:latin typeface="微软雅黑" panose="020B0503020204020204" pitchFamily="34" charset="-122"/>
                    <a:ea typeface="微软雅黑" panose="020B0503020204020204" pitchFamily="34" charset="-122"/>
                    <a:cs typeface="Arial Unicode MS" pitchFamily="34" charset="-128"/>
                  </a:rPr>
                  <a:t> APIs </a:t>
                </a:r>
                <a:r>
                  <a:rPr lang="zh-CN" altLang="en-US" sz="600" kern="0" dirty="0">
                    <a:latin typeface="微软雅黑" panose="020B0503020204020204" pitchFamily="34" charset="-122"/>
                    <a:ea typeface="微软雅黑" panose="020B0503020204020204" pitchFamily="34" charset="-122"/>
                    <a:cs typeface="Arial Unicode MS" pitchFamily="34" charset="-128"/>
                  </a:rPr>
                  <a:t>等</a:t>
                </a:r>
                <a:endParaRPr lang="en-CA" sz="600" kern="0" dirty="0">
                  <a:latin typeface="微软雅黑" panose="020B0503020204020204" pitchFamily="34" charset="-122"/>
                  <a:ea typeface="微软雅黑" panose="020B0503020204020204" pitchFamily="34" charset="-122"/>
                  <a:cs typeface="Arial Unicode MS" pitchFamily="34" charset="-128"/>
                </a:endParaRPr>
              </a:p>
            </p:txBody>
          </p:sp>
          <p:sp>
            <p:nvSpPr>
              <p:cNvPr id="20" name="Rechteck 336">
                <a:extLst>
                  <a:ext uri="{FF2B5EF4-FFF2-40B4-BE49-F238E27FC236}">
                    <a16:creationId xmlns:a16="http://schemas.microsoft.com/office/drawing/2014/main" id="{BB3DA7D3-33BD-4AE7-8281-69A4ABBA0E6A}"/>
                  </a:ext>
                </a:extLst>
              </p:cNvPr>
              <p:cNvSpPr/>
              <p:nvPr/>
            </p:nvSpPr>
            <p:spPr>
              <a:xfrm>
                <a:off x="6571691" y="3090368"/>
                <a:ext cx="1331528" cy="353588"/>
              </a:xfrm>
              <a:prstGeom prst="rect">
                <a:avLst/>
              </a:prstGeom>
            </p:spPr>
            <p:txBody>
              <a:bodyPr wrap="square">
                <a:spAutoFit/>
              </a:bodyPr>
              <a:lstStyle/>
              <a:p>
                <a:pPr algn="ctr" defTabSz="1088532" fontAlgn="base">
                  <a:spcAft>
                    <a:spcPct val="0"/>
                  </a:spcAft>
                  <a:buClr>
                    <a:srgbClr val="F0AB00"/>
                  </a:buClr>
                  <a:buSzPct val="80000"/>
                </a:pPr>
                <a:r>
                  <a:rPr lang="zh-CN" altLang="en-US" sz="800" kern="0" dirty="0">
                    <a:latin typeface="微软雅黑" panose="020B0503020204020204" pitchFamily="34" charset="-122"/>
                    <a:ea typeface="微软雅黑" panose="020B0503020204020204" pitchFamily="34" charset="-122"/>
                    <a:cs typeface="Arial Unicode MS" pitchFamily="34" charset="-128"/>
                  </a:rPr>
                  <a:t>创新技术</a:t>
                </a:r>
                <a:endParaRPr lang="en-CA" sz="800" kern="0" dirty="0">
                  <a:latin typeface="微软雅黑" panose="020B0503020204020204" pitchFamily="34" charset="-122"/>
                  <a:ea typeface="微软雅黑" panose="020B0503020204020204" pitchFamily="34" charset="-122"/>
                  <a:cs typeface="Arial Unicode MS" pitchFamily="34" charset="-128"/>
                </a:endParaRPr>
              </a:p>
              <a:p>
                <a:pPr algn="ctr" defTabSz="1088532" fontAlgn="base">
                  <a:spcAft>
                    <a:spcPct val="0"/>
                  </a:spcAft>
                  <a:buClr>
                    <a:srgbClr val="F0AB00"/>
                  </a:buClr>
                  <a:buSzPct val="80000"/>
                </a:pPr>
                <a:r>
                  <a:rPr lang="en-US" sz="600" kern="0" dirty="0">
                    <a:latin typeface="微软雅黑" panose="020B0503020204020204" pitchFamily="34" charset="-122"/>
                    <a:ea typeface="微软雅黑" panose="020B0503020204020204" pitchFamily="34" charset="-122"/>
                    <a:cs typeface="Arial" panose="020B0604020202020204" pitchFamily="34" charset="0"/>
                  </a:rPr>
                  <a:t>ML&amp; AI, IoT, </a:t>
                </a:r>
                <a:r>
                  <a:rPr lang="zh-CN" altLang="en-US" sz="600" kern="0" dirty="0">
                    <a:latin typeface="微软雅黑" panose="020B0503020204020204" pitchFamily="34" charset="-122"/>
                    <a:ea typeface="微软雅黑" panose="020B0503020204020204" pitchFamily="34" charset="-122"/>
                    <a:cs typeface="Arial" panose="020B0604020202020204" pitchFamily="34" charset="0"/>
                  </a:rPr>
                  <a:t>大数据</a:t>
                </a:r>
                <a:endParaRPr lang="en-US" sz="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Rechteck 336">
                <a:extLst>
                  <a:ext uri="{FF2B5EF4-FFF2-40B4-BE49-F238E27FC236}">
                    <a16:creationId xmlns:a16="http://schemas.microsoft.com/office/drawing/2014/main" id="{CC17758B-FC79-4E27-8DA2-35E4574E0975}"/>
                  </a:ext>
                </a:extLst>
              </p:cNvPr>
              <p:cNvSpPr/>
              <p:nvPr/>
            </p:nvSpPr>
            <p:spPr>
              <a:xfrm>
                <a:off x="4409537" y="3096141"/>
                <a:ext cx="1119781" cy="353588"/>
              </a:xfrm>
              <a:prstGeom prst="rect">
                <a:avLst/>
              </a:prstGeom>
            </p:spPr>
            <p:txBody>
              <a:bodyPr wrap="square">
                <a:spAutoFit/>
              </a:bodyPr>
              <a:lstStyle/>
              <a:p>
                <a:pPr algn="ctr" defTabSz="1088532" fontAlgn="base">
                  <a:spcAft>
                    <a:spcPct val="0"/>
                  </a:spcAft>
                  <a:buClr>
                    <a:srgbClr val="F0AB00"/>
                  </a:buClr>
                  <a:buSzPct val="80000"/>
                </a:pPr>
                <a:r>
                  <a:rPr lang="en-US" sz="800" kern="0" dirty="0">
                    <a:latin typeface="微软雅黑" panose="020B0503020204020204" pitchFamily="34" charset="-122"/>
                    <a:ea typeface="微软雅黑" panose="020B0503020204020204" pitchFamily="34" charset="-122"/>
                    <a:cs typeface="Arial Unicode MS" pitchFamily="34" charset="-128"/>
                  </a:rPr>
                  <a:t>Fiori </a:t>
                </a:r>
                <a:r>
                  <a:rPr lang="zh-CN" altLang="en-US" sz="800" kern="0" dirty="0">
                    <a:latin typeface="微软雅黑" panose="020B0503020204020204" pitchFamily="34" charset="-122"/>
                    <a:ea typeface="微软雅黑" panose="020B0503020204020204" pitchFamily="34" charset="-122"/>
                    <a:cs typeface="Arial Unicode MS" pitchFamily="34" charset="-128"/>
                  </a:rPr>
                  <a:t>用户体验</a:t>
                </a:r>
                <a:endParaRPr lang="en-US" sz="800" kern="0" dirty="0">
                  <a:latin typeface="微软雅黑" panose="020B0503020204020204" pitchFamily="34" charset="-122"/>
                  <a:ea typeface="微软雅黑" panose="020B0503020204020204" pitchFamily="34" charset="-122"/>
                  <a:cs typeface="Arial Unicode MS" pitchFamily="34" charset="-128"/>
                </a:endParaRPr>
              </a:p>
              <a:p>
                <a:pPr algn="ctr" defTabSz="1088532" fontAlgn="base">
                  <a:spcAft>
                    <a:spcPct val="0"/>
                  </a:spcAft>
                  <a:buClr>
                    <a:srgbClr val="F0AB00"/>
                  </a:buClr>
                  <a:buSzPct val="80000"/>
                </a:pPr>
                <a:r>
                  <a:rPr lang="en-US" sz="600" kern="0" dirty="0">
                    <a:latin typeface="微软雅黑" panose="020B0503020204020204" pitchFamily="34" charset="-122"/>
                    <a:ea typeface="微软雅黑" panose="020B0503020204020204" pitchFamily="34" charset="-122"/>
                    <a:cs typeface="Arial" panose="020B0604020202020204" pitchFamily="34" charset="0"/>
                  </a:rPr>
                  <a:t>Co-pilot </a:t>
                </a:r>
                <a:r>
                  <a:rPr lang="zh-CN" altLang="en-US" sz="600" kern="0" dirty="0">
                    <a:latin typeface="微软雅黑" panose="020B0503020204020204" pitchFamily="34" charset="-122"/>
                    <a:ea typeface="微软雅黑" panose="020B0503020204020204" pitchFamily="34" charset="-122"/>
                    <a:cs typeface="Arial" panose="020B0604020202020204" pitchFamily="34" charset="0"/>
                  </a:rPr>
                  <a:t>等</a:t>
                </a:r>
                <a:endParaRPr lang="en-US" sz="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Rechteck 336">
                <a:extLst>
                  <a:ext uri="{FF2B5EF4-FFF2-40B4-BE49-F238E27FC236}">
                    <a16:creationId xmlns:a16="http://schemas.microsoft.com/office/drawing/2014/main" id="{018E0C52-62FD-4514-9D3D-824E7BBF770E}"/>
                  </a:ext>
                </a:extLst>
              </p:cNvPr>
              <p:cNvSpPr/>
              <p:nvPr/>
            </p:nvSpPr>
            <p:spPr>
              <a:xfrm>
                <a:off x="7243692" y="3771003"/>
                <a:ext cx="1188468" cy="353588"/>
              </a:xfrm>
              <a:prstGeom prst="rect">
                <a:avLst/>
              </a:prstGeom>
            </p:spPr>
            <p:txBody>
              <a:bodyPr wrap="square">
                <a:spAutoFit/>
              </a:bodyPr>
              <a:lstStyle/>
              <a:p>
                <a:pPr algn="ctr" defTabSz="1088532" fontAlgn="base">
                  <a:spcAft>
                    <a:spcPct val="0"/>
                  </a:spcAft>
                  <a:buClr>
                    <a:srgbClr val="F0AB00"/>
                  </a:buClr>
                  <a:buSzPct val="80000"/>
                </a:pPr>
                <a:r>
                  <a:rPr lang="zh-CN" altLang="en-US" sz="800" kern="0" dirty="0">
                    <a:latin typeface="微软雅黑" panose="020B0503020204020204" pitchFamily="34" charset="-122"/>
                    <a:ea typeface="微软雅黑" panose="020B0503020204020204" pitchFamily="34" charset="-122"/>
                    <a:cs typeface="Arial Unicode MS" pitchFamily="34" charset="-128"/>
                  </a:rPr>
                  <a:t>技术支持服务</a:t>
                </a:r>
                <a:endParaRPr lang="en-US" altLang="zh-CN" sz="800" kern="0" dirty="0">
                  <a:latin typeface="微软雅黑" panose="020B0503020204020204" pitchFamily="34" charset="-122"/>
                  <a:ea typeface="微软雅黑" panose="020B0503020204020204" pitchFamily="34" charset="-122"/>
                  <a:cs typeface="Arial Unicode MS" pitchFamily="34" charset="-128"/>
                </a:endParaRPr>
              </a:p>
              <a:p>
                <a:pPr algn="ctr" defTabSz="1088532" fontAlgn="base">
                  <a:spcAft>
                    <a:spcPct val="0"/>
                  </a:spcAft>
                  <a:buClr>
                    <a:srgbClr val="F0AB00"/>
                  </a:buClr>
                  <a:buSzPct val="80000"/>
                </a:pPr>
                <a:r>
                  <a:rPr lang="en-CA" sz="600" kern="0" dirty="0">
                    <a:latin typeface="微软雅黑" panose="020B0503020204020204" pitchFamily="34" charset="-122"/>
                    <a:ea typeface="微软雅黑" panose="020B0503020204020204" pitchFamily="34" charset="-122"/>
                    <a:cs typeface="Arial Unicode MS" pitchFamily="34" charset="-128"/>
                  </a:rPr>
                  <a:t>CPI </a:t>
                </a:r>
                <a:r>
                  <a:rPr lang="zh-CN" altLang="en-US" sz="600" kern="0" dirty="0">
                    <a:latin typeface="微软雅黑" panose="020B0503020204020204" pitchFamily="34" charset="-122"/>
                    <a:ea typeface="微软雅黑" panose="020B0503020204020204" pitchFamily="34" charset="-122"/>
                    <a:cs typeface="Arial Unicode MS" pitchFamily="34" charset="-128"/>
                  </a:rPr>
                  <a:t>等</a:t>
                </a:r>
                <a:endParaRPr lang="en-CA" sz="600" kern="0" dirty="0">
                  <a:latin typeface="微软雅黑" panose="020B0503020204020204" pitchFamily="34" charset="-122"/>
                  <a:ea typeface="微软雅黑" panose="020B0503020204020204" pitchFamily="34" charset="-122"/>
                  <a:cs typeface="Arial Unicode MS" pitchFamily="34" charset="-128"/>
                </a:endParaRPr>
              </a:p>
            </p:txBody>
          </p:sp>
        </p:grpSp>
        <p:grpSp>
          <p:nvGrpSpPr>
            <p:cNvPr id="11" name="Group 10">
              <a:extLst>
                <a:ext uri="{FF2B5EF4-FFF2-40B4-BE49-F238E27FC236}">
                  <a16:creationId xmlns:a16="http://schemas.microsoft.com/office/drawing/2014/main" id="{DE7F5817-C060-4E02-9775-E8A35318CA45}"/>
                </a:ext>
              </a:extLst>
            </p:cNvPr>
            <p:cNvGrpSpPr/>
            <p:nvPr/>
          </p:nvGrpSpPr>
          <p:grpSpPr>
            <a:xfrm>
              <a:off x="5374378" y="4162459"/>
              <a:ext cx="1088890" cy="1053550"/>
              <a:chOff x="5395186" y="1973479"/>
              <a:chExt cx="1277919" cy="1277919"/>
            </a:xfrm>
          </p:grpSpPr>
          <p:sp>
            <p:nvSpPr>
              <p:cNvPr id="13" name="Oval 12">
                <a:extLst>
                  <a:ext uri="{FF2B5EF4-FFF2-40B4-BE49-F238E27FC236}">
                    <a16:creationId xmlns:a16="http://schemas.microsoft.com/office/drawing/2014/main" id="{5095E627-0F4F-40DF-A22E-B04BF32DE266}"/>
                  </a:ext>
                </a:extLst>
              </p:cNvPr>
              <p:cNvSpPr/>
              <p:nvPr/>
            </p:nvSpPr>
            <p:spPr bwMode="gray">
              <a:xfrm>
                <a:off x="5395186" y="1973479"/>
                <a:ext cx="1277919" cy="1277919"/>
              </a:xfrm>
              <a:prstGeom prst="ellipse">
                <a:avLst/>
              </a:prstGeom>
              <a:solidFill>
                <a:schemeClr val="bg1"/>
              </a:solidFill>
              <a:ln w="1270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3600"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TextBox 13">
                <a:extLst>
                  <a:ext uri="{FF2B5EF4-FFF2-40B4-BE49-F238E27FC236}">
                    <a16:creationId xmlns:a16="http://schemas.microsoft.com/office/drawing/2014/main" id="{713D3876-CE52-4758-AA3A-F697CD3FC105}"/>
                  </a:ext>
                </a:extLst>
              </p:cNvPr>
              <p:cNvSpPr txBox="1"/>
              <p:nvPr/>
            </p:nvSpPr>
            <p:spPr>
              <a:xfrm>
                <a:off x="5675818" y="2716675"/>
                <a:ext cx="747584" cy="18666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sz="1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数字化平台</a:t>
                </a:r>
                <a:endParaRPr lang="en-US" sz="1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5" name="Picture 14">
                <a:extLst>
                  <a:ext uri="{FF2B5EF4-FFF2-40B4-BE49-F238E27FC236}">
                    <a16:creationId xmlns:a16="http://schemas.microsoft.com/office/drawing/2014/main" id="{5B4586D4-8500-465D-83D2-1CF972962774}"/>
                  </a:ext>
                </a:extLst>
              </p:cNvPr>
              <p:cNvPicPr>
                <a:picLocks noChangeAspect="1"/>
              </p:cNvPicPr>
              <p:nvPr/>
            </p:nvPicPr>
            <p:blipFill>
              <a:blip r:embed="rId3"/>
              <a:stretch>
                <a:fillRect/>
              </a:stretch>
            </p:blipFill>
            <p:spPr>
              <a:xfrm>
                <a:off x="5792565" y="2161145"/>
                <a:ext cx="537253" cy="537253"/>
              </a:xfrm>
              <a:prstGeom prst="rect">
                <a:avLst/>
              </a:prstGeom>
            </p:spPr>
          </p:pic>
        </p:grpSp>
        <p:cxnSp>
          <p:nvCxnSpPr>
            <p:cNvPr id="12" name="Straight Arrow Connector 11">
              <a:extLst>
                <a:ext uri="{FF2B5EF4-FFF2-40B4-BE49-F238E27FC236}">
                  <a16:creationId xmlns:a16="http://schemas.microsoft.com/office/drawing/2014/main" id="{2FF2570F-C129-4C18-BBB2-E27AA90D4BBF}"/>
                </a:ext>
              </a:extLst>
            </p:cNvPr>
            <p:cNvCxnSpPr>
              <a:cxnSpLocks/>
              <a:stCxn id="13" idx="0"/>
            </p:cNvCxnSpPr>
            <p:nvPr/>
          </p:nvCxnSpPr>
          <p:spPr>
            <a:xfrm flipV="1">
              <a:off x="5918823" y="3889526"/>
              <a:ext cx="0" cy="272933"/>
            </a:xfrm>
            <a:prstGeom prst="straightConnector1">
              <a:avLst/>
            </a:prstGeom>
            <a:ln w="12700">
              <a:solidFill>
                <a:schemeClr val="accent1"/>
              </a:solidFill>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BBCF1DD-F31B-443D-9B36-CF74CC9E1E88}"/>
              </a:ext>
            </a:extLst>
          </p:cNvPr>
          <p:cNvGrpSpPr/>
          <p:nvPr/>
        </p:nvGrpSpPr>
        <p:grpSpPr>
          <a:xfrm>
            <a:off x="5354070" y="2409245"/>
            <a:ext cx="697627" cy="446786"/>
            <a:chOff x="5415892" y="1681029"/>
            <a:chExt cx="779526" cy="596744"/>
          </a:xfrm>
        </p:grpSpPr>
        <p:grpSp>
          <p:nvGrpSpPr>
            <p:cNvPr id="24" name="Group 5">
              <a:extLst>
                <a:ext uri="{FF2B5EF4-FFF2-40B4-BE49-F238E27FC236}">
                  <a16:creationId xmlns:a16="http://schemas.microsoft.com/office/drawing/2014/main" id="{8E02CF2F-2D59-4055-A460-C46090BF2C71}"/>
                </a:ext>
              </a:extLst>
            </p:cNvPr>
            <p:cNvGrpSpPr>
              <a:grpSpLocks noChangeAspect="1"/>
            </p:cNvGrpSpPr>
            <p:nvPr/>
          </p:nvGrpSpPr>
          <p:grpSpPr bwMode="auto">
            <a:xfrm flipH="1">
              <a:off x="5445494" y="1681029"/>
              <a:ext cx="688007" cy="596744"/>
              <a:chOff x="3585" y="1404"/>
              <a:chExt cx="681" cy="681"/>
            </a:xfrm>
            <a:noFill/>
          </p:grpSpPr>
          <p:sp useBgFill="1">
            <p:nvSpPr>
              <p:cNvPr id="26" name="Freeform 6">
                <a:extLst>
                  <a:ext uri="{FF2B5EF4-FFF2-40B4-BE49-F238E27FC236}">
                    <a16:creationId xmlns:a16="http://schemas.microsoft.com/office/drawing/2014/main" id="{3A93AFF3-35FE-4D03-A281-C45DD0485A19}"/>
                  </a:ext>
                </a:extLst>
              </p:cNvPr>
              <p:cNvSpPr>
                <a:spLocks/>
              </p:cNvSpPr>
              <p:nvPr/>
            </p:nvSpPr>
            <p:spPr bwMode="auto">
              <a:xfrm>
                <a:off x="3585" y="1404"/>
                <a:ext cx="681" cy="681"/>
              </a:xfrm>
              <a:custGeom>
                <a:avLst/>
                <a:gdLst>
                  <a:gd name="T0" fmla="*/ 58 w 899"/>
                  <a:gd name="T1" fmla="*/ 0 h 899"/>
                  <a:gd name="T2" fmla="*/ 841 w 899"/>
                  <a:gd name="T3" fmla="*/ 0 h 899"/>
                  <a:gd name="T4" fmla="*/ 899 w 899"/>
                  <a:gd name="T5" fmla="*/ 58 h 899"/>
                  <a:gd name="T6" fmla="*/ 899 w 899"/>
                  <a:gd name="T7" fmla="*/ 841 h 899"/>
                  <a:gd name="T8" fmla="*/ 841 w 899"/>
                  <a:gd name="T9" fmla="*/ 899 h 899"/>
                  <a:gd name="T10" fmla="*/ 58 w 899"/>
                  <a:gd name="T11" fmla="*/ 899 h 899"/>
                  <a:gd name="T12" fmla="*/ 0 w 899"/>
                  <a:gd name="T13" fmla="*/ 841 h 899"/>
                  <a:gd name="T14" fmla="*/ 0 w 899"/>
                  <a:gd name="T15" fmla="*/ 58 h 899"/>
                  <a:gd name="T16" fmla="*/ 58 w 899"/>
                  <a:gd name="T1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9" h="899">
                    <a:moveTo>
                      <a:pt x="58" y="0"/>
                    </a:moveTo>
                    <a:lnTo>
                      <a:pt x="841" y="0"/>
                    </a:lnTo>
                    <a:cubicBezTo>
                      <a:pt x="873" y="0"/>
                      <a:pt x="899" y="26"/>
                      <a:pt x="899" y="58"/>
                    </a:cubicBezTo>
                    <a:lnTo>
                      <a:pt x="899" y="841"/>
                    </a:lnTo>
                    <a:cubicBezTo>
                      <a:pt x="899" y="873"/>
                      <a:pt x="873" y="899"/>
                      <a:pt x="841" y="899"/>
                    </a:cubicBezTo>
                    <a:lnTo>
                      <a:pt x="58" y="899"/>
                    </a:lnTo>
                    <a:cubicBezTo>
                      <a:pt x="26" y="899"/>
                      <a:pt x="0" y="873"/>
                      <a:pt x="0" y="841"/>
                    </a:cubicBezTo>
                    <a:lnTo>
                      <a:pt x="0" y="58"/>
                    </a:lnTo>
                    <a:cubicBezTo>
                      <a:pt x="0" y="26"/>
                      <a:pt x="26" y="0"/>
                      <a:pt x="58" y="0"/>
                    </a:cubicBezTo>
                    <a:close/>
                  </a:path>
                </a:pathLst>
              </a:custGeom>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27" name="Freeform 7">
                <a:extLst>
                  <a:ext uri="{FF2B5EF4-FFF2-40B4-BE49-F238E27FC236}">
                    <a16:creationId xmlns:a16="http://schemas.microsoft.com/office/drawing/2014/main" id="{098C36C8-9F04-4829-AA1D-FD77E5ED9CFA}"/>
                  </a:ext>
                </a:extLst>
              </p:cNvPr>
              <p:cNvSpPr>
                <a:spLocks/>
              </p:cNvSpPr>
              <p:nvPr/>
            </p:nvSpPr>
            <p:spPr bwMode="auto">
              <a:xfrm>
                <a:off x="3585" y="1404"/>
                <a:ext cx="681" cy="150"/>
              </a:xfrm>
              <a:custGeom>
                <a:avLst/>
                <a:gdLst>
                  <a:gd name="T0" fmla="*/ 0 w 899"/>
                  <a:gd name="T1" fmla="*/ 198 h 198"/>
                  <a:gd name="T2" fmla="*/ 899 w 899"/>
                  <a:gd name="T3" fmla="*/ 198 h 198"/>
                  <a:gd name="T4" fmla="*/ 899 w 899"/>
                  <a:gd name="T5" fmla="*/ 58 h 198"/>
                  <a:gd name="T6" fmla="*/ 841 w 899"/>
                  <a:gd name="T7" fmla="*/ 0 h 198"/>
                  <a:gd name="T8" fmla="*/ 58 w 899"/>
                  <a:gd name="T9" fmla="*/ 0 h 198"/>
                  <a:gd name="T10" fmla="*/ 0 w 899"/>
                  <a:gd name="T11" fmla="*/ 58 h 198"/>
                  <a:gd name="T12" fmla="*/ 0 w 899"/>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899" h="198">
                    <a:moveTo>
                      <a:pt x="0" y="198"/>
                    </a:moveTo>
                    <a:lnTo>
                      <a:pt x="899" y="198"/>
                    </a:lnTo>
                    <a:lnTo>
                      <a:pt x="899" y="58"/>
                    </a:lnTo>
                    <a:cubicBezTo>
                      <a:pt x="899" y="26"/>
                      <a:pt x="873" y="0"/>
                      <a:pt x="841" y="0"/>
                    </a:cubicBezTo>
                    <a:lnTo>
                      <a:pt x="58" y="0"/>
                    </a:lnTo>
                    <a:cubicBezTo>
                      <a:pt x="26" y="0"/>
                      <a:pt x="0" y="26"/>
                      <a:pt x="0" y="58"/>
                    </a:cubicBezTo>
                    <a:lnTo>
                      <a:pt x="0" y="198"/>
                    </a:lnTo>
                    <a:close/>
                  </a:path>
                </a:pathLst>
              </a:cu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28" name="Oval 8">
                <a:extLst>
                  <a:ext uri="{FF2B5EF4-FFF2-40B4-BE49-F238E27FC236}">
                    <a16:creationId xmlns:a16="http://schemas.microsoft.com/office/drawing/2014/main" id="{8D4785E7-6CEA-4A97-AD03-495C888FECE6}"/>
                  </a:ext>
                </a:extLst>
              </p:cNvPr>
              <p:cNvSpPr>
                <a:spLocks noChangeArrowheads="1"/>
              </p:cNvSpPr>
              <p:nvPr/>
            </p:nvSpPr>
            <p:spPr bwMode="auto">
              <a:xfrm>
                <a:off x="3933" y="1444"/>
                <a:ext cx="73" cy="74"/>
              </a:xfrm>
              <a:prstGeom prst="ellipse">
                <a:avLst/>
              </a:pr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29" name="Oval 9">
                <a:extLst>
                  <a:ext uri="{FF2B5EF4-FFF2-40B4-BE49-F238E27FC236}">
                    <a16:creationId xmlns:a16="http://schemas.microsoft.com/office/drawing/2014/main" id="{277E7B5D-3573-4C29-ADAC-146E3DCC26B8}"/>
                  </a:ext>
                </a:extLst>
              </p:cNvPr>
              <p:cNvSpPr>
                <a:spLocks noChangeArrowheads="1"/>
              </p:cNvSpPr>
              <p:nvPr/>
            </p:nvSpPr>
            <p:spPr bwMode="auto">
              <a:xfrm>
                <a:off x="4039" y="1444"/>
                <a:ext cx="75" cy="74"/>
              </a:xfrm>
              <a:prstGeom prst="ellipse">
                <a:avLst/>
              </a:pr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30" name="Oval 10">
                <a:extLst>
                  <a:ext uri="{FF2B5EF4-FFF2-40B4-BE49-F238E27FC236}">
                    <a16:creationId xmlns:a16="http://schemas.microsoft.com/office/drawing/2014/main" id="{8999E2EB-1CB2-4850-BA65-00E3958F6813}"/>
                  </a:ext>
                </a:extLst>
              </p:cNvPr>
              <p:cNvSpPr>
                <a:spLocks noChangeArrowheads="1"/>
              </p:cNvSpPr>
              <p:nvPr/>
            </p:nvSpPr>
            <p:spPr bwMode="auto">
              <a:xfrm>
                <a:off x="4147" y="1444"/>
                <a:ext cx="74" cy="74"/>
              </a:xfrm>
              <a:prstGeom prst="ellipse">
                <a:avLst/>
              </a:pr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grpSp>
        <p:sp>
          <p:nvSpPr>
            <p:cNvPr id="25" name="Rechteck 13">
              <a:extLst>
                <a:ext uri="{FF2B5EF4-FFF2-40B4-BE49-F238E27FC236}">
                  <a16:creationId xmlns:a16="http://schemas.microsoft.com/office/drawing/2014/main" id="{147FFAE0-DCE9-4C72-96FC-B487440712C9}"/>
                </a:ext>
              </a:extLst>
            </p:cNvPr>
            <p:cNvSpPr/>
            <p:nvPr/>
          </p:nvSpPr>
          <p:spPr>
            <a:xfrm>
              <a:off x="5415892" y="1863031"/>
              <a:ext cx="779526" cy="287755"/>
            </a:xfrm>
            <a:prstGeom prst="rect">
              <a:avLst/>
            </a:prstGeom>
          </p:spPr>
          <p:txBody>
            <a:bodyPr wrap="none">
              <a:spAutoFit/>
            </a:bodyPr>
            <a:lstStyle/>
            <a:p>
              <a:pPr algn="ctr" defTabSz="1088532"/>
              <a:r>
                <a:rPr lang="zh-CN" altLang="en-US" sz="800" dirty="0">
                  <a:latin typeface="微软雅黑" panose="020B0503020204020204" pitchFamily="34" charset="-122"/>
                  <a:ea typeface="微软雅黑" panose="020B0503020204020204" pitchFamily="34" charset="-122"/>
                </a:rPr>
                <a:t>自开发应用</a:t>
              </a:r>
              <a:endParaRPr lang="en-US" sz="800" dirty="0">
                <a:latin typeface="微软雅黑" panose="020B0503020204020204" pitchFamily="34" charset="-122"/>
                <a:ea typeface="微软雅黑" panose="020B0503020204020204" pitchFamily="34" charset="-122"/>
              </a:endParaRPr>
            </a:p>
          </p:txBody>
        </p:sp>
      </p:grpSp>
      <p:grpSp>
        <p:nvGrpSpPr>
          <p:cNvPr id="31" name="Group 30">
            <a:extLst>
              <a:ext uri="{FF2B5EF4-FFF2-40B4-BE49-F238E27FC236}">
                <a16:creationId xmlns:a16="http://schemas.microsoft.com/office/drawing/2014/main" id="{2C8784B3-5846-4707-8BD8-FFBA6B81F30E}"/>
              </a:ext>
            </a:extLst>
          </p:cNvPr>
          <p:cNvGrpSpPr/>
          <p:nvPr/>
        </p:nvGrpSpPr>
        <p:grpSpPr>
          <a:xfrm>
            <a:off x="6074812" y="2409245"/>
            <a:ext cx="800219" cy="446786"/>
            <a:chOff x="6246911" y="1687465"/>
            <a:chExt cx="894163" cy="590593"/>
          </a:xfrm>
        </p:grpSpPr>
        <p:grpSp>
          <p:nvGrpSpPr>
            <p:cNvPr id="32" name="Group 5">
              <a:extLst>
                <a:ext uri="{FF2B5EF4-FFF2-40B4-BE49-F238E27FC236}">
                  <a16:creationId xmlns:a16="http://schemas.microsoft.com/office/drawing/2014/main" id="{9D653216-F37D-4D59-BE94-FE5F0B1816A3}"/>
                </a:ext>
              </a:extLst>
            </p:cNvPr>
            <p:cNvGrpSpPr>
              <a:grpSpLocks noChangeAspect="1"/>
            </p:cNvGrpSpPr>
            <p:nvPr/>
          </p:nvGrpSpPr>
          <p:grpSpPr bwMode="auto">
            <a:xfrm flipH="1">
              <a:off x="6357567" y="1687465"/>
              <a:ext cx="688007" cy="590593"/>
              <a:chOff x="3585" y="1404"/>
              <a:chExt cx="681" cy="681"/>
            </a:xfrm>
            <a:noFill/>
          </p:grpSpPr>
          <p:sp useBgFill="1">
            <p:nvSpPr>
              <p:cNvPr id="34" name="Freeform 6">
                <a:extLst>
                  <a:ext uri="{FF2B5EF4-FFF2-40B4-BE49-F238E27FC236}">
                    <a16:creationId xmlns:a16="http://schemas.microsoft.com/office/drawing/2014/main" id="{29D1426A-15DA-45ED-819F-E2070019F236}"/>
                  </a:ext>
                </a:extLst>
              </p:cNvPr>
              <p:cNvSpPr>
                <a:spLocks/>
              </p:cNvSpPr>
              <p:nvPr/>
            </p:nvSpPr>
            <p:spPr bwMode="auto">
              <a:xfrm>
                <a:off x="3585" y="1404"/>
                <a:ext cx="681" cy="681"/>
              </a:xfrm>
              <a:custGeom>
                <a:avLst/>
                <a:gdLst>
                  <a:gd name="T0" fmla="*/ 58 w 899"/>
                  <a:gd name="T1" fmla="*/ 0 h 899"/>
                  <a:gd name="T2" fmla="*/ 841 w 899"/>
                  <a:gd name="T3" fmla="*/ 0 h 899"/>
                  <a:gd name="T4" fmla="*/ 899 w 899"/>
                  <a:gd name="T5" fmla="*/ 58 h 899"/>
                  <a:gd name="T6" fmla="*/ 899 w 899"/>
                  <a:gd name="T7" fmla="*/ 841 h 899"/>
                  <a:gd name="T8" fmla="*/ 841 w 899"/>
                  <a:gd name="T9" fmla="*/ 899 h 899"/>
                  <a:gd name="T10" fmla="*/ 58 w 899"/>
                  <a:gd name="T11" fmla="*/ 899 h 899"/>
                  <a:gd name="T12" fmla="*/ 0 w 899"/>
                  <a:gd name="T13" fmla="*/ 841 h 899"/>
                  <a:gd name="T14" fmla="*/ 0 w 899"/>
                  <a:gd name="T15" fmla="*/ 58 h 899"/>
                  <a:gd name="T16" fmla="*/ 58 w 899"/>
                  <a:gd name="T1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9" h="899">
                    <a:moveTo>
                      <a:pt x="58" y="0"/>
                    </a:moveTo>
                    <a:lnTo>
                      <a:pt x="841" y="0"/>
                    </a:lnTo>
                    <a:cubicBezTo>
                      <a:pt x="873" y="0"/>
                      <a:pt x="899" y="26"/>
                      <a:pt x="899" y="58"/>
                    </a:cubicBezTo>
                    <a:lnTo>
                      <a:pt x="899" y="841"/>
                    </a:lnTo>
                    <a:cubicBezTo>
                      <a:pt x="899" y="873"/>
                      <a:pt x="873" y="899"/>
                      <a:pt x="841" y="899"/>
                    </a:cubicBezTo>
                    <a:lnTo>
                      <a:pt x="58" y="899"/>
                    </a:lnTo>
                    <a:cubicBezTo>
                      <a:pt x="26" y="899"/>
                      <a:pt x="0" y="873"/>
                      <a:pt x="0" y="841"/>
                    </a:cubicBezTo>
                    <a:lnTo>
                      <a:pt x="0" y="58"/>
                    </a:lnTo>
                    <a:cubicBezTo>
                      <a:pt x="0" y="26"/>
                      <a:pt x="26" y="0"/>
                      <a:pt x="58" y="0"/>
                    </a:cubicBezTo>
                    <a:close/>
                  </a:path>
                </a:pathLst>
              </a:custGeom>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35" name="Freeform 7">
                <a:extLst>
                  <a:ext uri="{FF2B5EF4-FFF2-40B4-BE49-F238E27FC236}">
                    <a16:creationId xmlns:a16="http://schemas.microsoft.com/office/drawing/2014/main" id="{678773A3-9EA6-402B-8F71-CF3AEC5806DF}"/>
                  </a:ext>
                </a:extLst>
              </p:cNvPr>
              <p:cNvSpPr>
                <a:spLocks/>
              </p:cNvSpPr>
              <p:nvPr/>
            </p:nvSpPr>
            <p:spPr bwMode="auto">
              <a:xfrm>
                <a:off x="3585" y="1404"/>
                <a:ext cx="681" cy="150"/>
              </a:xfrm>
              <a:custGeom>
                <a:avLst/>
                <a:gdLst>
                  <a:gd name="T0" fmla="*/ 0 w 899"/>
                  <a:gd name="T1" fmla="*/ 198 h 198"/>
                  <a:gd name="T2" fmla="*/ 899 w 899"/>
                  <a:gd name="T3" fmla="*/ 198 h 198"/>
                  <a:gd name="T4" fmla="*/ 899 w 899"/>
                  <a:gd name="T5" fmla="*/ 58 h 198"/>
                  <a:gd name="T6" fmla="*/ 841 w 899"/>
                  <a:gd name="T7" fmla="*/ 0 h 198"/>
                  <a:gd name="T8" fmla="*/ 58 w 899"/>
                  <a:gd name="T9" fmla="*/ 0 h 198"/>
                  <a:gd name="T10" fmla="*/ 0 w 899"/>
                  <a:gd name="T11" fmla="*/ 58 h 198"/>
                  <a:gd name="T12" fmla="*/ 0 w 899"/>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899" h="198">
                    <a:moveTo>
                      <a:pt x="0" y="198"/>
                    </a:moveTo>
                    <a:lnTo>
                      <a:pt x="899" y="198"/>
                    </a:lnTo>
                    <a:lnTo>
                      <a:pt x="899" y="58"/>
                    </a:lnTo>
                    <a:cubicBezTo>
                      <a:pt x="899" y="26"/>
                      <a:pt x="873" y="0"/>
                      <a:pt x="841" y="0"/>
                    </a:cubicBezTo>
                    <a:lnTo>
                      <a:pt x="58" y="0"/>
                    </a:lnTo>
                    <a:cubicBezTo>
                      <a:pt x="26" y="0"/>
                      <a:pt x="0" y="26"/>
                      <a:pt x="0" y="58"/>
                    </a:cubicBezTo>
                    <a:lnTo>
                      <a:pt x="0" y="198"/>
                    </a:lnTo>
                    <a:close/>
                  </a:path>
                </a:pathLst>
              </a:cu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36" name="Oval 8">
                <a:extLst>
                  <a:ext uri="{FF2B5EF4-FFF2-40B4-BE49-F238E27FC236}">
                    <a16:creationId xmlns:a16="http://schemas.microsoft.com/office/drawing/2014/main" id="{A2916A16-B1A0-4EE4-BDD3-EC9DA2D9E159}"/>
                  </a:ext>
                </a:extLst>
              </p:cNvPr>
              <p:cNvSpPr>
                <a:spLocks noChangeArrowheads="1"/>
              </p:cNvSpPr>
              <p:nvPr/>
            </p:nvSpPr>
            <p:spPr bwMode="auto">
              <a:xfrm>
                <a:off x="3933" y="1444"/>
                <a:ext cx="73" cy="74"/>
              </a:xfrm>
              <a:prstGeom prst="ellipse">
                <a:avLst/>
              </a:pr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37" name="Oval 9">
                <a:extLst>
                  <a:ext uri="{FF2B5EF4-FFF2-40B4-BE49-F238E27FC236}">
                    <a16:creationId xmlns:a16="http://schemas.microsoft.com/office/drawing/2014/main" id="{AE1F1873-61CE-4B5B-85BD-CD8212D8B627}"/>
                  </a:ext>
                </a:extLst>
              </p:cNvPr>
              <p:cNvSpPr>
                <a:spLocks noChangeArrowheads="1"/>
              </p:cNvSpPr>
              <p:nvPr/>
            </p:nvSpPr>
            <p:spPr bwMode="auto">
              <a:xfrm>
                <a:off x="4039" y="1444"/>
                <a:ext cx="75" cy="74"/>
              </a:xfrm>
              <a:prstGeom prst="ellipse">
                <a:avLst/>
              </a:pr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38" name="Oval 10">
                <a:extLst>
                  <a:ext uri="{FF2B5EF4-FFF2-40B4-BE49-F238E27FC236}">
                    <a16:creationId xmlns:a16="http://schemas.microsoft.com/office/drawing/2014/main" id="{F811CF04-8509-4CCA-81DB-2A2AC8C3AF73}"/>
                  </a:ext>
                </a:extLst>
              </p:cNvPr>
              <p:cNvSpPr>
                <a:spLocks noChangeArrowheads="1"/>
              </p:cNvSpPr>
              <p:nvPr/>
            </p:nvSpPr>
            <p:spPr bwMode="auto">
              <a:xfrm>
                <a:off x="4147" y="1444"/>
                <a:ext cx="74" cy="74"/>
              </a:xfrm>
              <a:prstGeom prst="ellipse">
                <a:avLst/>
              </a:pr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grpSp>
        <p:sp>
          <p:nvSpPr>
            <p:cNvPr id="33" name="Rechteck 415">
              <a:extLst>
                <a:ext uri="{FF2B5EF4-FFF2-40B4-BE49-F238E27FC236}">
                  <a16:creationId xmlns:a16="http://schemas.microsoft.com/office/drawing/2014/main" id="{04B31BBF-FD29-4A3B-8CD9-C1645791D4AE}"/>
                </a:ext>
              </a:extLst>
            </p:cNvPr>
            <p:cNvSpPr/>
            <p:nvPr/>
          </p:nvSpPr>
          <p:spPr>
            <a:xfrm>
              <a:off x="6246911" y="1883957"/>
              <a:ext cx="894163" cy="284789"/>
            </a:xfrm>
            <a:prstGeom prst="rect">
              <a:avLst/>
            </a:prstGeom>
          </p:spPr>
          <p:txBody>
            <a:bodyPr wrap="none">
              <a:spAutoFit/>
            </a:bodyPr>
            <a:lstStyle/>
            <a:p>
              <a:pPr algn="ctr" defTabSz="1088532"/>
              <a:r>
                <a:rPr lang="zh-CN" altLang="en-US" sz="800" dirty="0">
                  <a:latin typeface="微软雅黑" panose="020B0503020204020204" pitchFamily="34" charset="-122"/>
                  <a:ea typeface="微软雅黑" panose="020B0503020204020204" pitchFamily="34" charset="-122"/>
                  <a:cs typeface="Arial" panose="020B0604020202020204" pitchFamily="34" charset="0"/>
                </a:rPr>
                <a:t>合作伙伴应用</a:t>
              </a:r>
              <a:endParaRPr lang="en-US" sz="8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9" name="Freihandform 201">
            <a:extLst>
              <a:ext uri="{FF2B5EF4-FFF2-40B4-BE49-F238E27FC236}">
                <a16:creationId xmlns:a16="http://schemas.microsoft.com/office/drawing/2014/main" id="{D3415A9D-C4A6-48FC-86C8-E7D404A066AD}"/>
              </a:ext>
            </a:extLst>
          </p:cNvPr>
          <p:cNvSpPr/>
          <p:nvPr/>
        </p:nvSpPr>
        <p:spPr bwMode="gray">
          <a:xfrm>
            <a:off x="3675932" y="2957753"/>
            <a:ext cx="3961944" cy="284088"/>
          </a:xfrm>
          <a:custGeom>
            <a:avLst/>
            <a:gdLst>
              <a:gd name="connsiteX0" fmla="*/ 0 w 5623932"/>
              <a:gd name="connsiteY0" fmla="*/ 0 h 315951"/>
              <a:gd name="connsiteX1" fmla="*/ 1345581 w 5623932"/>
              <a:gd name="connsiteY1" fmla="*/ 0 h 315951"/>
              <a:gd name="connsiteX2" fmla="*/ 1661532 w 5623932"/>
              <a:gd name="connsiteY2" fmla="*/ 315951 h 315951"/>
              <a:gd name="connsiteX3" fmla="*/ 3969834 w 5623932"/>
              <a:gd name="connsiteY3" fmla="*/ 315951 h 315951"/>
              <a:gd name="connsiteX4" fmla="*/ 4274634 w 5623932"/>
              <a:gd name="connsiteY4" fmla="*/ 11151 h 315951"/>
              <a:gd name="connsiteX5" fmla="*/ 5623932 w 5623932"/>
              <a:gd name="connsiteY5" fmla="*/ 11151 h 31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3932" h="315951">
                <a:moveTo>
                  <a:pt x="0" y="0"/>
                </a:moveTo>
                <a:lnTo>
                  <a:pt x="1345581" y="0"/>
                </a:lnTo>
                <a:lnTo>
                  <a:pt x="1661532" y="315951"/>
                </a:lnTo>
                <a:lnTo>
                  <a:pt x="3969834" y="315951"/>
                </a:lnTo>
                <a:lnTo>
                  <a:pt x="4274634" y="11151"/>
                </a:lnTo>
                <a:lnTo>
                  <a:pt x="5623932" y="11151"/>
                </a:lnTo>
              </a:path>
            </a:pathLst>
          </a:custGeom>
          <a:noFill/>
          <a:ln w="12700" algn="ctr">
            <a:solidFill>
              <a:schemeClr val="accent1"/>
            </a:solidFill>
            <a:prstDash val="dash"/>
            <a:miter lim="800000"/>
            <a:headEnd type="none" w="med" len="med"/>
            <a:tailEnd type="none" w="med" len="med"/>
          </a:ln>
        </p:spPr>
        <p:txBody>
          <a:bodyPr rtlCol="0" anchor="ctr"/>
          <a:lstStyle/>
          <a:p>
            <a:pPr algn="ctr" defTabSz="1088532"/>
            <a:r>
              <a:rPr lang="en-US" sz="1200" b="1" dirty="0">
                <a:solidFill>
                  <a:schemeClr val="accent6"/>
                </a:solidFill>
                <a:latin typeface="微软雅黑" panose="020B0503020204020204" pitchFamily="34" charset="-122"/>
                <a:ea typeface="微软雅黑" panose="020B0503020204020204" pitchFamily="34" charset="-122"/>
              </a:rPr>
              <a:t>      </a:t>
            </a:r>
            <a:r>
              <a:rPr lang="zh-CN" altLang="en-US" sz="1200" b="1" dirty="0">
                <a:solidFill>
                  <a:schemeClr val="accent6"/>
                </a:solidFill>
                <a:latin typeface="微软雅黑" panose="020B0503020204020204" pitchFamily="34" charset="-122"/>
                <a:ea typeface="微软雅黑" panose="020B0503020204020204" pitchFamily="34" charset="-122"/>
              </a:rPr>
              <a:t>创新应用部署与管理</a:t>
            </a:r>
            <a:endParaRPr lang="en-US" sz="1200" b="1" dirty="0">
              <a:solidFill>
                <a:schemeClr val="accent6"/>
              </a:solidFill>
              <a:latin typeface="微软雅黑" panose="020B0503020204020204" pitchFamily="34" charset="-122"/>
              <a:ea typeface="微软雅黑" panose="020B0503020204020204" pitchFamily="34" charset="-122"/>
            </a:endParaRPr>
          </a:p>
        </p:txBody>
      </p:sp>
      <p:grpSp>
        <p:nvGrpSpPr>
          <p:cNvPr id="40" name="Group 39">
            <a:extLst>
              <a:ext uri="{FF2B5EF4-FFF2-40B4-BE49-F238E27FC236}">
                <a16:creationId xmlns:a16="http://schemas.microsoft.com/office/drawing/2014/main" id="{09909EC4-5152-4067-A011-2F0955466065}"/>
              </a:ext>
            </a:extLst>
          </p:cNvPr>
          <p:cNvGrpSpPr/>
          <p:nvPr/>
        </p:nvGrpSpPr>
        <p:grpSpPr>
          <a:xfrm>
            <a:off x="4581086" y="2416821"/>
            <a:ext cx="615724" cy="446786"/>
            <a:chOff x="7262605" y="1681029"/>
            <a:chExt cx="688007" cy="590593"/>
          </a:xfrm>
        </p:grpSpPr>
        <p:grpSp>
          <p:nvGrpSpPr>
            <p:cNvPr id="41" name="Group 5">
              <a:extLst>
                <a:ext uri="{FF2B5EF4-FFF2-40B4-BE49-F238E27FC236}">
                  <a16:creationId xmlns:a16="http://schemas.microsoft.com/office/drawing/2014/main" id="{2981934B-D554-4C81-9FAD-A4EC8B7327F3}"/>
                </a:ext>
              </a:extLst>
            </p:cNvPr>
            <p:cNvGrpSpPr>
              <a:grpSpLocks noChangeAspect="1"/>
            </p:cNvGrpSpPr>
            <p:nvPr/>
          </p:nvGrpSpPr>
          <p:grpSpPr bwMode="auto">
            <a:xfrm flipH="1">
              <a:off x="7262605" y="1681029"/>
              <a:ext cx="688007" cy="590593"/>
              <a:chOff x="3585" y="1404"/>
              <a:chExt cx="681" cy="681"/>
            </a:xfrm>
            <a:noFill/>
          </p:grpSpPr>
          <p:sp useBgFill="1">
            <p:nvSpPr>
              <p:cNvPr id="43" name="Freeform 6">
                <a:extLst>
                  <a:ext uri="{FF2B5EF4-FFF2-40B4-BE49-F238E27FC236}">
                    <a16:creationId xmlns:a16="http://schemas.microsoft.com/office/drawing/2014/main" id="{9ED6F7D1-114C-472B-B9B9-9CD8C40221EA}"/>
                  </a:ext>
                </a:extLst>
              </p:cNvPr>
              <p:cNvSpPr>
                <a:spLocks/>
              </p:cNvSpPr>
              <p:nvPr/>
            </p:nvSpPr>
            <p:spPr bwMode="auto">
              <a:xfrm>
                <a:off x="3585" y="1404"/>
                <a:ext cx="681" cy="681"/>
              </a:xfrm>
              <a:custGeom>
                <a:avLst/>
                <a:gdLst>
                  <a:gd name="T0" fmla="*/ 58 w 899"/>
                  <a:gd name="T1" fmla="*/ 0 h 899"/>
                  <a:gd name="T2" fmla="*/ 841 w 899"/>
                  <a:gd name="T3" fmla="*/ 0 h 899"/>
                  <a:gd name="T4" fmla="*/ 899 w 899"/>
                  <a:gd name="T5" fmla="*/ 58 h 899"/>
                  <a:gd name="T6" fmla="*/ 899 w 899"/>
                  <a:gd name="T7" fmla="*/ 841 h 899"/>
                  <a:gd name="T8" fmla="*/ 841 w 899"/>
                  <a:gd name="T9" fmla="*/ 899 h 899"/>
                  <a:gd name="T10" fmla="*/ 58 w 899"/>
                  <a:gd name="T11" fmla="*/ 899 h 899"/>
                  <a:gd name="T12" fmla="*/ 0 w 899"/>
                  <a:gd name="T13" fmla="*/ 841 h 899"/>
                  <a:gd name="T14" fmla="*/ 0 w 899"/>
                  <a:gd name="T15" fmla="*/ 58 h 899"/>
                  <a:gd name="T16" fmla="*/ 58 w 899"/>
                  <a:gd name="T1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9" h="899">
                    <a:moveTo>
                      <a:pt x="58" y="0"/>
                    </a:moveTo>
                    <a:lnTo>
                      <a:pt x="841" y="0"/>
                    </a:lnTo>
                    <a:cubicBezTo>
                      <a:pt x="873" y="0"/>
                      <a:pt x="899" y="26"/>
                      <a:pt x="899" y="58"/>
                    </a:cubicBezTo>
                    <a:lnTo>
                      <a:pt x="899" y="841"/>
                    </a:lnTo>
                    <a:cubicBezTo>
                      <a:pt x="899" y="873"/>
                      <a:pt x="873" y="899"/>
                      <a:pt x="841" y="899"/>
                    </a:cubicBezTo>
                    <a:lnTo>
                      <a:pt x="58" y="899"/>
                    </a:lnTo>
                    <a:cubicBezTo>
                      <a:pt x="26" y="899"/>
                      <a:pt x="0" y="873"/>
                      <a:pt x="0" y="841"/>
                    </a:cubicBezTo>
                    <a:lnTo>
                      <a:pt x="0" y="58"/>
                    </a:lnTo>
                    <a:cubicBezTo>
                      <a:pt x="0" y="26"/>
                      <a:pt x="26" y="0"/>
                      <a:pt x="58" y="0"/>
                    </a:cubicBezTo>
                    <a:close/>
                  </a:path>
                </a:pathLst>
              </a:custGeom>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44" name="Freeform 7">
                <a:extLst>
                  <a:ext uri="{FF2B5EF4-FFF2-40B4-BE49-F238E27FC236}">
                    <a16:creationId xmlns:a16="http://schemas.microsoft.com/office/drawing/2014/main" id="{49C75835-2176-41A4-B696-98A40D3CDCBC}"/>
                  </a:ext>
                </a:extLst>
              </p:cNvPr>
              <p:cNvSpPr>
                <a:spLocks/>
              </p:cNvSpPr>
              <p:nvPr/>
            </p:nvSpPr>
            <p:spPr bwMode="auto">
              <a:xfrm>
                <a:off x="3585" y="1404"/>
                <a:ext cx="681" cy="150"/>
              </a:xfrm>
              <a:custGeom>
                <a:avLst/>
                <a:gdLst>
                  <a:gd name="T0" fmla="*/ 0 w 899"/>
                  <a:gd name="T1" fmla="*/ 198 h 198"/>
                  <a:gd name="T2" fmla="*/ 899 w 899"/>
                  <a:gd name="T3" fmla="*/ 198 h 198"/>
                  <a:gd name="T4" fmla="*/ 899 w 899"/>
                  <a:gd name="T5" fmla="*/ 58 h 198"/>
                  <a:gd name="T6" fmla="*/ 841 w 899"/>
                  <a:gd name="T7" fmla="*/ 0 h 198"/>
                  <a:gd name="T8" fmla="*/ 58 w 899"/>
                  <a:gd name="T9" fmla="*/ 0 h 198"/>
                  <a:gd name="T10" fmla="*/ 0 w 899"/>
                  <a:gd name="T11" fmla="*/ 58 h 198"/>
                  <a:gd name="T12" fmla="*/ 0 w 899"/>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899" h="198">
                    <a:moveTo>
                      <a:pt x="0" y="198"/>
                    </a:moveTo>
                    <a:lnTo>
                      <a:pt x="899" y="198"/>
                    </a:lnTo>
                    <a:lnTo>
                      <a:pt x="899" y="58"/>
                    </a:lnTo>
                    <a:cubicBezTo>
                      <a:pt x="899" y="26"/>
                      <a:pt x="873" y="0"/>
                      <a:pt x="841" y="0"/>
                    </a:cubicBezTo>
                    <a:lnTo>
                      <a:pt x="58" y="0"/>
                    </a:lnTo>
                    <a:cubicBezTo>
                      <a:pt x="26" y="0"/>
                      <a:pt x="0" y="26"/>
                      <a:pt x="0" y="58"/>
                    </a:cubicBezTo>
                    <a:lnTo>
                      <a:pt x="0" y="198"/>
                    </a:lnTo>
                    <a:close/>
                  </a:path>
                </a:pathLst>
              </a:cu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45" name="Oval 8">
                <a:extLst>
                  <a:ext uri="{FF2B5EF4-FFF2-40B4-BE49-F238E27FC236}">
                    <a16:creationId xmlns:a16="http://schemas.microsoft.com/office/drawing/2014/main" id="{7191E5D8-9F03-46BC-A84D-EE52C345E661}"/>
                  </a:ext>
                </a:extLst>
              </p:cNvPr>
              <p:cNvSpPr>
                <a:spLocks noChangeArrowheads="1"/>
              </p:cNvSpPr>
              <p:nvPr/>
            </p:nvSpPr>
            <p:spPr bwMode="auto">
              <a:xfrm>
                <a:off x="3933" y="1444"/>
                <a:ext cx="73" cy="74"/>
              </a:xfrm>
              <a:prstGeom prst="ellipse">
                <a:avLst/>
              </a:pr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46" name="Oval 9">
                <a:extLst>
                  <a:ext uri="{FF2B5EF4-FFF2-40B4-BE49-F238E27FC236}">
                    <a16:creationId xmlns:a16="http://schemas.microsoft.com/office/drawing/2014/main" id="{D7747142-D335-4F7E-9158-178329B7043B}"/>
                  </a:ext>
                </a:extLst>
              </p:cNvPr>
              <p:cNvSpPr>
                <a:spLocks noChangeArrowheads="1"/>
              </p:cNvSpPr>
              <p:nvPr/>
            </p:nvSpPr>
            <p:spPr bwMode="auto">
              <a:xfrm>
                <a:off x="4039" y="1444"/>
                <a:ext cx="75" cy="74"/>
              </a:xfrm>
              <a:prstGeom prst="ellipse">
                <a:avLst/>
              </a:pr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sp>
            <p:nvSpPr>
              <p:cNvPr id="47" name="Oval 10">
                <a:extLst>
                  <a:ext uri="{FF2B5EF4-FFF2-40B4-BE49-F238E27FC236}">
                    <a16:creationId xmlns:a16="http://schemas.microsoft.com/office/drawing/2014/main" id="{FFF9ABC6-B06C-4EE1-8D0A-DD8379210A8C}"/>
                  </a:ext>
                </a:extLst>
              </p:cNvPr>
              <p:cNvSpPr>
                <a:spLocks noChangeArrowheads="1"/>
              </p:cNvSpPr>
              <p:nvPr/>
            </p:nvSpPr>
            <p:spPr bwMode="auto">
              <a:xfrm>
                <a:off x="4147" y="1444"/>
                <a:ext cx="74" cy="74"/>
              </a:xfrm>
              <a:prstGeom prst="ellipse">
                <a:avLst/>
              </a:prstGeom>
              <a:grpFill/>
              <a:ln w="12700" cap="flat">
                <a:solidFill>
                  <a:schemeClr val="accent1"/>
                </a:solidFill>
                <a:prstDash val="solid"/>
                <a:miter lim="800000"/>
                <a:headEnd/>
                <a:tailEnd/>
              </a:ln>
            </p:spPr>
            <p:txBody>
              <a:bodyPr vert="horz" wrap="square" lIns="52872" tIns="26436" rIns="52872" bIns="26436" numCol="1" anchor="t" anchorCtr="0" compatLnSpc="1">
                <a:prstTxWarp prst="textNoShape">
                  <a:avLst/>
                </a:prstTxWarp>
              </a:bodyPr>
              <a:lstStyle/>
              <a:p>
                <a:pPr defTabSz="544375"/>
                <a:endParaRPr lang="de-DE" sz="1693" dirty="0">
                  <a:solidFill>
                    <a:srgbClr val="2E4250"/>
                  </a:solidFill>
                  <a:latin typeface="微软雅黑" panose="020B0503020204020204" pitchFamily="34" charset="-122"/>
                  <a:ea typeface="微软雅黑" panose="020B0503020204020204" pitchFamily="34" charset="-122"/>
                </a:endParaRPr>
              </a:p>
            </p:txBody>
          </p:sp>
        </p:grpSp>
        <p:sp>
          <p:nvSpPr>
            <p:cNvPr id="42" name="Rechteck 7">
              <a:extLst>
                <a:ext uri="{FF2B5EF4-FFF2-40B4-BE49-F238E27FC236}">
                  <a16:creationId xmlns:a16="http://schemas.microsoft.com/office/drawing/2014/main" id="{B539DC10-66FB-4A75-9E60-57ED3D6A6944}"/>
                </a:ext>
              </a:extLst>
            </p:cNvPr>
            <p:cNvSpPr/>
            <p:nvPr/>
          </p:nvSpPr>
          <p:spPr>
            <a:xfrm>
              <a:off x="7345448" y="1875890"/>
              <a:ext cx="507650" cy="344477"/>
            </a:xfrm>
            <a:prstGeom prst="rect">
              <a:avLst/>
            </a:prstGeom>
            <a:noFill/>
            <a:ln>
              <a:noFill/>
            </a:ln>
          </p:spPr>
          <p:txBody>
            <a:bodyPr wrap="square" lIns="0" tIns="0" rIns="0" bIns="0" anchor="ctr" anchorCtr="0">
              <a:noAutofit/>
            </a:bodyPr>
            <a:lstStyle/>
            <a:p>
              <a:pPr algn="ctr" defTabSz="1088532">
                <a:lnSpc>
                  <a:spcPct val="90000"/>
                </a:lnSpc>
                <a:defRPr/>
              </a:pPr>
              <a:r>
                <a:rPr lang="en-US" altLang="zh-CN" sz="800" dirty="0">
                  <a:latin typeface="微软雅黑" panose="020B0503020204020204" pitchFamily="34" charset="-122"/>
                  <a:ea typeface="微软雅黑" panose="020B0503020204020204" pitchFamily="34" charset="-122"/>
                  <a:cs typeface="Arial" panose="020B0604020202020204" pitchFamily="34" charset="0"/>
                </a:rPr>
                <a:t>SAP</a:t>
              </a:r>
              <a:r>
                <a:rPr lang="zh-CN" altLang="en-US" sz="800" dirty="0">
                  <a:latin typeface="微软雅黑" panose="020B0503020204020204" pitchFamily="34" charset="-122"/>
                  <a:ea typeface="微软雅黑" panose="020B0503020204020204" pitchFamily="34" charset="-122"/>
                  <a:cs typeface="Arial" panose="020B0604020202020204" pitchFamily="34" charset="0"/>
                </a:rPr>
                <a:t>应用</a:t>
              </a:r>
              <a:endParaRPr lang="en-US" sz="800" dirty="0">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48" name="Picture 7">
            <a:extLst>
              <a:ext uri="{FF2B5EF4-FFF2-40B4-BE49-F238E27FC236}">
                <a16:creationId xmlns:a16="http://schemas.microsoft.com/office/drawing/2014/main" id="{A2F04100-ADF2-4249-AC30-3358802F22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9510" y="2926514"/>
            <a:ext cx="295160" cy="29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48">
            <a:extLst>
              <a:ext uri="{FF2B5EF4-FFF2-40B4-BE49-F238E27FC236}">
                <a16:creationId xmlns:a16="http://schemas.microsoft.com/office/drawing/2014/main" id="{EAA92E43-A424-4AFA-BB0A-2394046C53B6}"/>
              </a:ext>
            </a:extLst>
          </p:cNvPr>
          <p:cNvGrpSpPr/>
          <p:nvPr/>
        </p:nvGrpSpPr>
        <p:grpSpPr>
          <a:xfrm>
            <a:off x="2477869" y="4113551"/>
            <a:ext cx="1177116" cy="373731"/>
            <a:chOff x="2724109" y="3070858"/>
            <a:chExt cx="1177116" cy="373731"/>
          </a:xfrm>
        </p:grpSpPr>
        <p:sp>
          <p:nvSpPr>
            <p:cNvPr id="50" name="Rechteck 336">
              <a:extLst>
                <a:ext uri="{FF2B5EF4-FFF2-40B4-BE49-F238E27FC236}">
                  <a16:creationId xmlns:a16="http://schemas.microsoft.com/office/drawing/2014/main" id="{9BA2523F-7D7B-41E2-A5B2-CDB2B9BD69B0}"/>
                </a:ext>
              </a:extLst>
            </p:cNvPr>
            <p:cNvSpPr/>
            <p:nvPr/>
          </p:nvSpPr>
          <p:spPr>
            <a:xfrm>
              <a:off x="3067342" y="3113435"/>
              <a:ext cx="833883" cy="276999"/>
            </a:xfrm>
            <a:prstGeom prst="rect">
              <a:avLst/>
            </a:prstGeom>
          </p:spPr>
          <p:txBody>
            <a:bodyPr wrap="square">
              <a:spAutoFit/>
            </a:bodyPr>
            <a:lstStyle/>
            <a:p>
              <a:pPr algn="ctr" defTabSz="1088532" fontAlgn="base">
                <a:spcBef>
                  <a:spcPct val="50000"/>
                </a:spcBef>
                <a:spcAft>
                  <a:spcPct val="0"/>
                </a:spcAft>
                <a:buClr>
                  <a:srgbClr val="F0AB00"/>
                </a:buClr>
                <a:buSzPct val="80000"/>
              </a:pPr>
              <a:r>
                <a:rPr lang="zh-CN" altLang="en-US" sz="1200" b="1" kern="0" dirty="0">
                  <a:solidFill>
                    <a:schemeClr val="accent4"/>
                  </a:solidFill>
                  <a:latin typeface="微软雅黑" panose="020B0503020204020204" pitchFamily="34" charset="-122"/>
                  <a:ea typeface="微软雅黑" panose="020B0503020204020204" pitchFamily="34" charset="-122"/>
                  <a:cs typeface="Arial Unicode MS" pitchFamily="34" charset="-128"/>
                </a:rPr>
                <a:t>集成</a:t>
              </a:r>
              <a:endParaRPr lang="en-CA" sz="1200" b="1" kern="0" dirty="0">
                <a:solidFill>
                  <a:schemeClr val="accent4"/>
                </a:solidFill>
                <a:latin typeface="微软雅黑" panose="020B0503020204020204" pitchFamily="34" charset="-122"/>
                <a:ea typeface="微软雅黑" panose="020B0503020204020204" pitchFamily="34" charset="-122"/>
                <a:cs typeface="Arial Unicode MS" pitchFamily="34" charset="-128"/>
              </a:endParaRPr>
            </a:p>
          </p:txBody>
        </p:sp>
        <p:cxnSp>
          <p:nvCxnSpPr>
            <p:cNvPr id="51" name="Gerade Verbindung 175">
              <a:extLst>
                <a:ext uri="{FF2B5EF4-FFF2-40B4-BE49-F238E27FC236}">
                  <a16:creationId xmlns:a16="http://schemas.microsoft.com/office/drawing/2014/main" id="{86D828AE-6B0E-4A99-B56C-437847172B56}"/>
                </a:ext>
              </a:extLst>
            </p:cNvPr>
            <p:cNvCxnSpPr>
              <a:cxnSpLocks/>
            </p:cNvCxnSpPr>
            <p:nvPr/>
          </p:nvCxnSpPr>
          <p:spPr>
            <a:xfrm>
              <a:off x="2724109" y="3444589"/>
              <a:ext cx="1164267" cy="0"/>
            </a:xfrm>
            <a:prstGeom prst="line">
              <a:avLst/>
            </a:prstGeom>
            <a:ln w="12700"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52" name="Picture 29">
              <a:extLst>
                <a:ext uri="{FF2B5EF4-FFF2-40B4-BE49-F238E27FC236}">
                  <a16:creationId xmlns:a16="http://schemas.microsoft.com/office/drawing/2014/main" id="{C90A96E0-B099-476E-AFC8-D3E56BC05F4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16024" y="3070858"/>
              <a:ext cx="327893" cy="32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 name="Rectangle 52">
            <a:extLst>
              <a:ext uri="{FF2B5EF4-FFF2-40B4-BE49-F238E27FC236}">
                <a16:creationId xmlns:a16="http://schemas.microsoft.com/office/drawing/2014/main" id="{2552AB0D-5F64-41A6-AE56-8F770D5EFED9}"/>
              </a:ext>
            </a:extLst>
          </p:cNvPr>
          <p:cNvSpPr/>
          <p:nvPr/>
        </p:nvSpPr>
        <p:spPr bwMode="gray">
          <a:xfrm>
            <a:off x="1090668" y="2740299"/>
            <a:ext cx="1350132" cy="3477657"/>
          </a:xfrm>
          <a:prstGeom prst="rect">
            <a:avLst/>
          </a:prstGeom>
          <a:noFill/>
          <a:ln w="12700" algn="ctr">
            <a:solidFill>
              <a:schemeClr val="accent1"/>
            </a:solidFill>
            <a:miter lim="800000"/>
            <a:headEnd/>
            <a:tailEnd/>
          </a:ln>
        </p:spPr>
        <p:txBody>
          <a:bodyPr lIns="90000" tIns="72000" rIns="90000" bIns="72000" rtlCol="0" anchor="t" anchorCtr="0"/>
          <a:lstStyle/>
          <a:p>
            <a:pPr algn="ctr" defTabSz="914400" fontAlgn="base">
              <a:spcBef>
                <a:spcPct val="50000"/>
              </a:spcBef>
              <a:spcAft>
                <a:spcPct val="0"/>
              </a:spcAft>
              <a:buClr>
                <a:srgbClr val="F0AB00"/>
              </a:buClr>
              <a:buSzPct val="80000"/>
            </a:pPr>
            <a:r>
              <a:rPr lang="zh-CN" altLang="en-US" sz="1200" b="1" kern="0" dirty="0">
                <a:latin typeface="微软雅黑" panose="020B0503020204020204" pitchFamily="34" charset="-122"/>
                <a:ea typeface="微软雅黑" panose="020B0503020204020204" pitchFamily="34" charset="-122"/>
                <a:cs typeface="Arial Unicode MS" pitchFamily="34" charset="-128"/>
              </a:rPr>
              <a:t>其他第三方系统</a:t>
            </a:r>
            <a:endParaRPr lang="en-US" sz="1200" b="1" kern="0" dirty="0">
              <a:latin typeface="微软雅黑" panose="020B0503020204020204" pitchFamily="34" charset="-122"/>
              <a:ea typeface="微软雅黑" panose="020B0503020204020204" pitchFamily="34" charset="-122"/>
              <a:cs typeface="Arial Unicode MS" pitchFamily="34" charset="-128"/>
            </a:endParaRPr>
          </a:p>
        </p:txBody>
      </p:sp>
      <p:grpSp>
        <p:nvGrpSpPr>
          <p:cNvPr id="54" name="Group 53">
            <a:extLst>
              <a:ext uri="{FF2B5EF4-FFF2-40B4-BE49-F238E27FC236}">
                <a16:creationId xmlns:a16="http://schemas.microsoft.com/office/drawing/2014/main" id="{3ADB92D1-05ED-476F-89A3-225D144A4120}"/>
              </a:ext>
            </a:extLst>
          </p:cNvPr>
          <p:cNvGrpSpPr/>
          <p:nvPr/>
        </p:nvGrpSpPr>
        <p:grpSpPr>
          <a:xfrm>
            <a:off x="8845787" y="2790710"/>
            <a:ext cx="1958522" cy="3477666"/>
            <a:chOff x="8958677" y="1819061"/>
            <a:chExt cx="1958522" cy="3477666"/>
          </a:xfrm>
        </p:grpSpPr>
        <p:sp>
          <p:nvSpPr>
            <p:cNvPr id="55" name="Rectangle 54">
              <a:extLst>
                <a:ext uri="{FF2B5EF4-FFF2-40B4-BE49-F238E27FC236}">
                  <a16:creationId xmlns:a16="http://schemas.microsoft.com/office/drawing/2014/main" id="{5BAA92DC-1D3A-4691-A30C-1A37C0D1D3F1}"/>
                </a:ext>
              </a:extLst>
            </p:cNvPr>
            <p:cNvSpPr/>
            <p:nvPr/>
          </p:nvSpPr>
          <p:spPr bwMode="gray">
            <a:xfrm>
              <a:off x="8958677" y="1819061"/>
              <a:ext cx="1946901" cy="3477666"/>
            </a:xfrm>
            <a:prstGeom prst="rect">
              <a:avLst/>
            </a:prstGeom>
            <a:noFill/>
            <a:ln w="12700" algn="ctr">
              <a:solidFill>
                <a:schemeClr val="accent1"/>
              </a:solidFill>
              <a:miter lim="800000"/>
              <a:headEnd/>
              <a:tailEnd/>
            </a:ln>
          </p:spPr>
          <p:txBody>
            <a:bodyPr lIns="90000" tIns="72000" rIns="90000" bIns="72000" rtlCol="0" anchor="t" anchorCtr="0"/>
            <a:lstStyle/>
            <a:p>
              <a:pPr algn="ctr" defTabSz="914400" fontAlgn="base">
                <a:spcAft>
                  <a:spcPct val="0"/>
                </a:spcAft>
                <a:buClr>
                  <a:srgbClr val="F0AB00"/>
                </a:buClr>
                <a:buSzPct val="80000"/>
              </a:pPr>
              <a:r>
                <a:rPr lang="en-US" sz="1000" b="1" kern="0" dirty="0">
                  <a:latin typeface="微软雅黑" panose="020B0503020204020204" pitchFamily="34" charset="-122"/>
                  <a:ea typeface="微软雅黑" panose="020B0503020204020204" pitchFamily="34" charset="-122"/>
                  <a:cs typeface="Arial Unicode MS" pitchFamily="34" charset="-128"/>
                </a:rPr>
                <a:t>SAP </a:t>
              </a:r>
              <a:r>
                <a:rPr lang="zh-CN" altLang="en-US" sz="1000" b="1" kern="0" dirty="0">
                  <a:latin typeface="微软雅黑" panose="020B0503020204020204" pitchFamily="34" charset="-122"/>
                  <a:ea typeface="微软雅黑" panose="020B0503020204020204" pitchFamily="34" charset="-122"/>
                  <a:cs typeface="Arial Unicode MS" pitchFamily="34" charset="-128"/>
                </a:rPr>
                <a:t>云产品</a:t>
              </a:r>
              <a:r>
                <a:rPr lang="en-US" sz="1000" b="1" kern="0" dirty="0">
                  <a:latin typeface="微软雅黑" panose="020B0503020204020204" pitchFamily="34" charset="-122"/>
                  <a:ea typeface="微软雅黑" panose="020B0503020204020204" pitchFamily="34" charset="-122"/>
                  <a:cs typeface="Arial Unicode MS" pitchFamily="34" charset="-128"/>
                </a:rPr>
                <a:t> </a:t>
              </a:r>
            </a:p>
            <a:p>
              <a:pPr algn="ctr" defTabSz="914400" fontAlgn="base">
                <a:spcAft>
                  <a:spcPct val="0"/>
                </a:spcAft>
                <a:buClr>
                  <a:srgbClr val="F0AB00"/>
                </a:buClr>
                <a:buSzPct val="80000"/>
              </a:pPr>
              <a:r>
                <a:rPr lang="en-US" sz="800" b="1" kern="0" dirty="0">
                  <a:latin typeface="微软雅黑" panose="020B0503020204020204" pitchFamily="34" charset="-122"/>
                  <a:ea typeface="微软雅黑" panose="020B0503020204020204" pitchFamily="34" charset="-122"/>
                  <a:cs typeface="Arial Unicode MS" pitchFamily="34" charset="-128"/>
                </a:rPr>
                <a:t>(SaaS)</a:t>
              </a:r>
            </a:p>
          </p:txBody>
        </p:sp>
        <p:grpSp>
          <p:nvGrpSpPr>
            <p:cNvPr id="56" name="Group 55">
              <a:extLst>
                <a:ext uri="{FF2B5EF4-FFF2-40B4-BE49-F238E27FC236}">
                  <a16:creationId xmlns:a16="http://schemas.microsoft.com/office/drawing/2014/main" id="{5586F026-7B72-486C-AF0A-FB7945BFB19D}"/>
                </a:ext>
              </a:extLst>
            </p:cNvPr>
            <p:cNvGrpSpPr/>
            <p:nvPr/>
          </p:nvGrpSpPr>
          <p:grpSpPr>
            <a:xfrm>
              <a:off x="9154363" y="2342190"/>
              <a:ext cx="1762836" cy="2684180"/>
              <a:chOff x="9154362" y="2127038"/>
              <a:chExt cx="1786839" cy="2684180"/>
            </a:xfrm>
          </p:grpSpPr>
          <p:grpSp>
            <p:nvGrpSpPr>
              <p:cNvPr id="57" name="Gruppieren 316">
                <a:extLst>
                  <a:ext uri="{FF2B5EF4-FFF2-40B4-BE49-F238E27FC236}">
                    <a16:creationId xmlns:a16="http://schemas.microsoft.com/office/drawing/2014/main" id="{1B1756CC-B11C-4F19-A0C3-90A6444590BE}"/>
                  </a:ext>
                </a:extLst>
              </p:cNvPr>
              <p:cNvGrpSpPr/>
              <p:nvPr/>
            </p:nvGrpSpPr>
            <p:grpSpPr>
              <a:xfrm>
                <a:off x="9174363" y="3368306"/>
                <a:ext cx="338138" cy="305868"/>
                <a:chOff x="2881322" y="4498392"/>
                <a:chExt cx="574866" cy="574526"/>
              </a:xfrm>
              <a:noFill/>
            </p:grpSpPr>
            <p:sp useBgFill="1">
              <p:nvSpPr>
                <p:cNvPr id="76" name="Ellipse 1125">
                  <a:extLst>
                    <a:ext uri="{FF2B5EF4-FFF2-40B4-BE49-F238E27FC236}">
                      <a16:creationId xmlns:a16="http://schemas.microsoft.com/office/drawing/2014/main" id="{38C8E8C6-A35A-488B-B56F-26846A98E0DA}"/>
                    </a:ext>
                  </a:extLst>
                </p:cNvPr>
                <p:cNvSpPr/>
                <p:nvPr/>
              </p:nvSpPr>
              <p:spPr bwMode="gray">
                <a:xfrm rot="17149472">
                  <a:off x="2881492" y="4498222"/>
                  <a:ext cx="574526" cy="574866"/>
                </a:xfrm>
                <a:prstGeom prst="ellipse">
                  <a:avLst/>
                </a:prstGeom>
                <a:ln w="19050" algn="ctr">
                  <a:solidFill>
                    <a:schemeClr val="accent1"/>
                  </a:solidFill>
                  <a:miter lim="800000"/>
                  <a:headEnd/>
                  <a:tailEnd/>
                </a:ln>
              </p:spPr>
              <p:txBody>
                <a:bodyPr wrap="none" lIns="106906" tIns="85525" rIns="106906" bIns="85525" rtlCol="0" anchor="ctr"/>
                <a:lstStyle>
                  <a:defPPr>
                    <a:defRPr lang="de-DE"/>
                  </a:defPPr>
                  <a:lvl1pPr marL="0" algn="l" defTabSz="1285606" rtl="0" eaLnBrk="1" latinLnBrk="0" hangingPunct="1">
                    <a:defRPr lang="de-DE" sz="2500" kern="1200">
                      <a:solidFill>
                        <a:schemeClr val="tx1"/>
                      </a:solidFill>
                      <a:latin typeface="Arial"/>
                      <a:ea typeface="+mn-ea"/>
                      <a:cs typeface="+mn-cs"/>
                    </a:defRPr>
                  </a:lvl1pPr>
                  <a:lvl2pPr marL="642802" algn="l" defTabSz="1285606" rtl="0" eaLnBrk="1" latinLnBrk="0" hangingPunct="1">
                    <a:buClr>
                      <a:srgbClr val="FDB913"/>
                    </a:buClr>
                    <a:buSzPct val="100000"/>
                    <a:buFont typeface="wingdings"/>
                    <a:buChar char=""/>
                    <a:defRPr lang="de-DE" sz="2500" kern="1200">
                      <a:solidFill>
                        <a:schemeClr val="tx1"/>
                      </a:solidFill>
                      <a:latin typeface="Arial"/>
                      <a:ea typeface="+mn-ea"/>
                      <a:cs typeface="+mn-cs"/>
                    </a:defRPr>
                  </a:lvl2pPr>
                  <a:lvl3pPr marL="1285606" algn="l" defTabSz="1285606" rtl="0" eaLnBrk="1" latinLnBrk="0" hangingPunct="1">
                    <a:buClr>
                      <a:srgbClr val="666666"/>
                    </a:buClr>
                    <a:buSzPct val="80000"/>
                    <a:buFont typeface="Wingdings"/>
                    <a:buChar char="n"/>
                    <a:defRPr lang="de-DE" sz="2000" kern="1200">
                      <a:solidFill>
                        <a:schemeClr val="tx1"/>
                      </a:solidFill>
                      <a:latin typeface="Arial"/>
                      <a:ea typeface="+mn-ea"/>
                      <a:cs typeface="+mn-cs"/>
                    </a:defRPr>
                  </a:lvl3pPr>
                  <a:lvl4pPr marL="1928408" algn="l" defTabSz="1285606" rtl="0" eaLnBrk="1" latinLnBrk="0" hangingPunct="1">
                    <a:buClr>
                      <a:srgbClr val="666666"/>
                    </a:buClr>
                    <a:buSzPct val="80000"/>
                    <a:buFont typeface="Arial"/>
                    <a:buChar char=""/>
                    <a:defRPr lang="de-DE" sz="1600" kern="1200">
                      <a:solidFill>
                        <a:schemeClr val="tx1"/>
                      </a:solidFill>
                      <a:latin typeface="Arial"/>
                      <a:ea typeface="+mn-ea"/>
                      <a:cs typeface="+mn-cs"/>
                    </a:defRPr>
                  </a:lvl4pPr>
                  <a:lvl5pPr marL="2571211" algn="l" defTabSz="1285606" rtl="0" eaLnBrk="1" latinLnBrk="0" hangingPunct="1">
                    <a:buClr>
                      <a:srgbClr val="666666"/>
                    </a:buClr>
                    <a:buSzPct val="80000"/>
                    <a:buFont typeface="Arial"/>
                    <a:buChar char=""/>
                    <a:defRPr lang="de-DE" sz="1400" kern="1200">
                      <a:solidFill>
                        <a:schemeClr val="tx1"/>
                      </a:solidFill>
                      <a:latin typeface="Arial"/>
                      <a:ea typeface="+mn-ea"/>
                      <a:cs typeface="+mn-cs"/>
                    </a:defRPr>
                  </a:lvl5pPr>
                  <a:lvl6pPr marL="3214014" algn="l" defTabSz="1285606" rtl="0" eaLnBrk="1" latinLnBrk="0" hangingPunct="1">
                    <a:defRPr sz="2500" kern="1200">
                      <a:solidFill>
                        <a:schemeClr val="tx1"/>
                      </a:solidFill>
                      <a:latin typeface="+mn-lt"/>
                      <a:ea typeface="+mn-ea"/>
                      <a:cs typeface="+mn-cs"/>
                    </a:defRPr>
                  </a:lvl6pPr>
                  <a:lvl7pPr marL="3856816" algn="l" defTabSz="1285606" rtl="0" eaLnBrk="1" latinLnBrk="0" hangingPunct="1">
                    <a:defRPr sz="2500" kern="1200">
                      <a:solidFill>
                        <a:schemeClr val="tx1"/>
                      </a:solidFill>
                      <a:latin typeface="+mn-lt"/>
                      <a:ea typeface="+mn-ea"/>
                      <a:cs typeface="+mn-cs"/>
                    </a:defRPr>
                  </a:lvl7pPr>
                  <a:lvl8pPr marL="4499619" algn="l" defTabSz="1285606" rtl="0" eaLnBrk="1" latinLnBrk="0" hangingPunct="1">
                    <a:defRPr sz="2500" kern="1200">
                      <a:solidFill>
                        <a:schemeClr val="tx1"/>
                      </a:solidFill>
                      <a:latin typeface="+mn-lt"/>
                      <a:ea typeface="+mn-ea"/>
                      <a:cs typeface="+mn-cs"/>
                    </a:defRPr>
                  </a:lvl8pPr>
                  <a:lvl9pPr marL="5142422" algn="l" defTabSz="1285606" rtl="0" eaLnBrk="1" latinLnBrk="0" hangingPunct="1">
                    <a:defRPr sz="2500" kern="1200">
                      <a:solidFill>
                        <a:schemeClr val="tx1"/>
                      </a:solidFill>
                      <a:latin typeface="+mn-lt"/>
                      <a:ea typeface="+mn-ea"/>
                      <a:cs typeface="+mn-cs"/>
                    </a:defRPr>
                  </a:lvl9pPr>
                </a:lstStyle>
                <a:p>
                  <a:pPr algn="ctr" defTabSz="1209298" fontAlgn="base">
                    <a:spcBef>
                      <a:spcPct val="50000"/>
                    </a:spcBef>
                    <a:spcAft>
                      <a:spcPct val="0"/>
                    </a:spcAft>
                    <a:buClr>
                      <a:srgbClr val="F0AB00"/>
                    </a:buClr>
                    <a:buSzPct val="80000"/>
                    <a:defRPr/>
                  </a:pPr>
                  <a:endParaRPr lang="de-DE" sz="1400"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77" name="Bild 15">
                  <a:extLst>
                    <a:ext uri="{FF2B5EF4-FFF2-40B4-BE49-F238E27FC236}">
                      <a16:creationId xmlns:a16="http://schemas.microsoft.com/office/drawing/2014/main" id="{C735F490-BF42-4B84-B0F6-2857AEC6437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0994" t="-3693"/>
                <a:stretch/>
              </p:blipFill>
              <p:spPr>
                <a:xfrm>
                  <a:off x="2999678" y="4605453"/>
                  <a:ext cx="335067" cy="349768"/>
                </a:xfrm>
                <a:prstGeom prst="rect">
                  <a:avLst/>
                </a:prstGeom>
                <a:grpFill/>
              </p:spPr>
            </p:pic>
          </p:grpSp>
          <p:sp>
            <p:nvSpPr>
              <p:cNvPr id="58" name="TextBox 73">
                <a:extLst>
                  <a:ext uri="{FF2B5EF4-FFF2-40B4-BE49-F238E27FC236}">
                    <a16:creationId xmlns:a16="http://schemas.microsoft.com/office/drawing/2014/main" id="{1E0C4504-2832-4C19-87E4-97A04B813780}"/>
                  </a:ext>
                </a:extLst>
              </p:cNvPr>
              <p:cNvSpPr txBox="1"/>
              <p:nvPr/>
            </p:nvSpPr>
            <p:spPr>
              <a:xfrm>
                <a:off x="9604418" y="3028230"/>
                <a:ext cx="934985" cy="159195"/>
              </a:xfrm>
              <a:prstGeom prst="rect">
                <a:avLst/>
              </a:prstGeom>
              <a:noFill/>
            </p:spPr>
            <p:txBody>
              <a:bodyPr wrap="square" lIns="0" tIns="0" rIns="0" bIns="0" rtlCol="0">
                <a:noAutofit/>
              </a:bodyPr>
              <a:lstStyle/>
              <a:p>
                <a:pPr defTabSz="1088532"/>
                <a:r>
                  <a:rPr lang="en-US" sz="1000" dirty="0">
                    <a:latin typeface="微软雅黑" panose="020B0503020204020204" pitchFamily="34" charset="-122"/>
                    <a:ea typeface="微软雅黑" panose="020B0503020204020204" pitchFamily="34" charset="-122"/>
                    <a:cs typeface="Arial" panose="020B0604020202020204" pitchFamily="34" charset="0"/>
                  </a:rPr>
                  <a:t>SAP C/4HANA</a:t>
                </a:r>
              </a:p>
            </p:txBody>
          </p:sp>
          <p:sp>
            <p:nvSpPr>
              <p:cNvPr id="59" name="TextBox 73">
                <a:extLst>
                  <a:ext uri="{FF2B5EF4-FFF2-40B4-BE49-F238E27FC236}">
                    <a16:creationId xmlns:a16="http://schemas.microsoft.com/office/drawing/2014/main" id="{84CFB3EA-9C63-4E3F-A5C5-B8D6083A88F7}"/>
                  </a:ext>
                </a:extLst>
              </p:cNvPr>
              <p:cNvSpPr txBox="1"/>
              <p:nvPr/>
            </p:nvSpPr>
            <p:spPr>
              <a:xfrm>
                <a:off x="9604930" y="2199513"/>
                <a:ext cx="1336271" cy="159197"/>
              </a:xfrm>
              <a:prstGeom prst="rect">
                <a:avLst/>
              </a:prstGeom>
              <a:noFill/>
            </p:spPr>
            <p:txBody>
              <a:bodyPr wrap="square" lIns="0" tIns="0" rIns="0" bIns="0" rtlCol="0">
                <a:noAutofit/>
              </a:bodyPr>
              <a:lstStyle/>
              <a:p>
                <a:pPr defTabSz="1088532"/>
                <a:r>
                  <a:rPr lang="en-US" sz="1000" dirty="0">
                    <a:latin typeface="微软雅黑" panose="020B0503020204020204" pitchFamily="34" charset="-122"/>
                    <a:ea typeface="微软雅黑" panose="020B0503020204020204" pitchFamily="34" charset="-122"/>
                    <a:cs typeface="Arial" panose="020B0604020202020204" pitchFamily="34" charset="0"/>
                  </a:rPr>
                  <a:t>SAP SuccessFactors</a:t>
                </a:r>
              </a:p>
            </p:txBody>
          </p:sp>
          <p:grpSp>
            <p:nvGrpSpPr>
              <p:cNvPr id="60" name="Gruppieren 319">
                <a:extLst>
                  <a:ext uri="{FF2B5EF4-FFF2-40B4-BE49-F238E27FC236}">
                    <a16:creationId xmlns:a16="http://schemas.microsoft.com/office/drawing/2014/main" id="{25EC2A23-98E6-4917-828F-BEB2E381F324}"/>
                  </a:ext>
                </a:extLst>
              </p:cNvPr>
              <p:cNvGrpSpPr/>
              <p:nvPr/>
            </p:nvGrpSpPr>
            <p:grpSpPr>
              <a:xfrm>
                <a:off x="9154362" y="2127038"/>
                <a:ext cx="338137" cy="341287"/>
                <a:chOff x="2967824" y="2173070"/>
                <a:chExt cx="500500" cy="518712"/>
              </a:xfrm>
              <a:noFill/>
            </p:grpSpPr>
            <p:sp useBgFill="1">
              <p:nvSpPr>
                <p:cNvPr id="74" name="Ellipse 1125">
                  <a:extLst>
                    <a:ext uri="{FF2B5EF4-FFF2-40B4-BE49-F238E27FC236}">
                      <a16:creationId xmlns:a16="http://schemas.microsoft.com/office/drawing/2014/main" id="{30BFFC50-43EE-4D19-8342-D8BA39E2D99C}"/>
                    </a:ext>
                  </a:extLst>
                </p:cNvPr>
                <p:cNvSpPr/>
                <p:nvPr/>
              </p:nvSpPr>
              <p:spPr bwMode="gray">
                <a:xfrm rot="16200000">
                  <a:off x="2958718" y="2182176"/>
                  <a:ext cx="518712" cy="500500"/>
                </a:xfrm>
                <a:prstGeom prst="ellipse">
                  <a:avLst/>
                </a:prstGeom>
                <a:ln w="19050" algn="ctr">
                  <a:solidFill>
                    <a:schemeClr val="accent1"/>
                  </a:solidFill>
                  <a:miter lim="800000"/>
                  <a:headEnd/>
                  <a:tailEnd/>
                </a:ln>
              </p:spPr>
              <p:txBody>
                <a:bodyPr wrap="none" lIns="106906" tIns="85525" rIns="106906" bIns="85525" rtlCol="0" anchor="ctr"/>
                <a:lstStyle>
                  <a:defPPr>
                    <a:defRPr lang="de-DE"/>
                  </a:defPPr>
                  <a:lvl1pPr marL="0" algn="l" defTabSz="1285606" rtl="0" eaLnBrk="1" latinLnBrk="0" hangingPunct="1">
                    <a:defRPr lang="de-DE" sz="2500" kern="1200">
                      <a:solidFill>
                        <a:schemeClr val="tx1"/>
                      </a:solidFill>
                      <a:latin typeface="Arial"/>
                      <a:ea typeface="+mn-ea"/>
                      <a:cs typeface="+mn-cs"/>
                    </a:defRPr>
                  </a:lvl1pPr>
                  <a:lvl2pPr marL="642802" algn="l" defTabSz="1285606" rtl="0" eaLnBrk="1" latinLnBrk="0" hangingPunct="1">
                    <a:buClr>
                      <a:srgbClr val="FDB913"/>
                    </a:buClr>
                    <a:buSzPct val="100000"/>
                    <a:buFont typeface="wingdings"/>
                    <a:buChar char=""/>
                    <a:defRPr lang="de-DE" sz="2500" kern="1200">
                      <a:solidFill>
                        <a:schemeClr val="tx1"/>
                      </a:solidFill>
                      <a:latin typeface="Arial"/>
                      <a:ea typeface="+mn-ea"/>
                      <a:cs typeface="+mn-cs"/>
                    </a:defRPr>
                  </a:lvl2pPr>
                  <a:lvl3pPr marL="1285606" algn="l" defTabSz="1285606" rtl="0" eaLnBrk="1" latinLnBrk="0" hangingPunct="1">
                    <a:buClr>
                      <a:srgbClr val="666666"/>
                    </a:buClr>
                    <a:buSzPct val="80000"/>
                    <a:buFont typeface="Wingdings"/>
                    <a:buChar char="n"/>
                    <a:defRPr lang="de-DE" sz="2000" kern="1200">
                      <a:solidFill>
                        <a:schemeClr val="tx1"/>
                      </a:solidFill>
                      <a:latin typeface="Arial"/>
                      <a:ea typeface="+mn-ea"/>
                      <a:cs typeface="+mn-cs"/>
                    </a:defRPr>
                  </a:lvl3pPr>
                  <a:lvl4pPr marL="1928408" algn="l" defTabSz="1285606" rtl="0" eaLnBrk="1" latinLnBrk="0" hangingPunct="1">
                    <a:buClr>
                      <a:srgbClr val="666666"/>
                    </a:buClr>
                    <a:buSzPct val="80000"/>
                    <a:buFont typeface="Arial"/>
                    <a:buChar char=""/>
                    <a:defRPr lang="de-DE" sz="1600" kern="1200">
                      <a:solidFill>
                        <a:schemeClr val="tx1"/>
                      </a:solidFill>
                      <a:latin typeface="Arial"/>
                      <a:ea typeface="+mn-ea"/>
                      <a:cs typeface="+mn-cs"/>
                    </a:defRPr>
                  </a:lvl4pPr>
                  <a:lvl5pPr marL="2571211" algn="l" defTabSz="1285606" rtl="0" eaLnBrk="1" latinLnBrk="0" hangingPunct="1">
                    <a:buClr>
                      <a:srgbClr val="666666"/>
                    </a:buClr>
                    <a:buSzPct val="80000"/>
                    <a:buFont typeface="Arial"/>
                    <a:buChar char=""/>
                    <a:defRPr lang="de-DE" sz="1400" kern="1200">
                      <a:solidFill>
                        <a:schemeClr val="tx1"/>
                      </a:solidFill>
                      <a:latin typeface="Arial"/>
                      <a:ea typeface="+mn-ea"/>
                      <a:cs typeface="+mn-cs"/>
                    </a:defRPr>
                  </a:lvl5pPr>
                  <a:lvl6pPr marL="3214014" algn="l" defTabSz="1285606" rtl="0" eaLnBrk="1" latinLnBrk="0" hangingPunct="1">
                    <a:defRPr sz="2500" kern="1200">
                      <a:solidFill>
                        <a:schemeClr val="tx1"/>
                      </a:solidFill>
                      <a:latin typeface="+mn-lt"/>
                      <a:ea typeface="+mn-ea"/>
                      <a:cs typeface="+mn-cs"/>
                    </a:defRPr>
                  </a:lvl6pPr>
                  <a:lvl7pPr marL="3856816" algn="l" defTabSz="1285606" rtl="0" eaLnBrk="1" latinLnBrk="0" hangingPunct="1">
                    <a:defRPr sz="2500" kern="1200">
                      <a:solidFill>
                        <a:schemeClr val="tx1"/>
                      </a:solidFill>
                      <a:latin typeface="+mn-lt"/>
                      <a:ea typeface="+mn-ea"/>
                      <a:cs typeface="+mn-cs"/>
                    </a:defRPr>
                  </a:lvl7pPr>
                  <a:lvl8pPr marL="4499619" algn="l" defTabSz="1285606" rtl="0" eaLnBrk="1" latinLnBrk="0" hangingPunct="1">
                    <a:defRPr sz="2500" kern="1200">
                      <a:solidFill>
                        <a:schemeClr val="tx1"/>
                      </a:solidFill>
                      <a:latin typeface="+mn-lt"/>
                      <a:ea typeface="+mn-ea"/>
                      <a:cs typeface="+mn-cs"/>
                    </a:defRPr>
                  </a:lvl8pPr>
                  <a:lvl9pPr marL="5142422" algn="l" defTabSz="1285606" rtl="0" eaLnBrk="1" latinLnBrk="0" hangingPunct="1">
                    <a:defRPr sz="2500" kern="1200">
                      <a:solidFill>
                        <a:schemeClr val="tx1"/>
                      </a:solidFill>
                      <a:latin typeface="+mn-lt"/>
                      <a:ea typeface="+mn-ea"/>
                      <a:cs typeface="+mn-cs"/>
                    </a:defRPr>
                  </a:lvl9pPr>
                </a:lstStyle>
                <a:p>
                  <a:pPr algn="ctr" defTabSz="1209298" fontAlgn="base">
                    <a:spcBef>
                      <a:spcPct val="50000"/>
                    </a:spcBef>
                    <a:spcAft>
                      <a:spcPct val="0"/>
                    </a:spcAft>
                    <a:buClr>
                      <a:srgbClr val="F0AB00"/>
                    </a:buClr>
                    <a:buSzPct val="80000"/>
                    <a:defRPr/>
                  </a:pPr>
                  <a:endParaRPr lang="de-DE" sz="1400"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75" name="Bild 21">
                  <a:extLst>
                    <a:ext uri="{FF2B5EF4-FFF2-40B4-BE49-F238E27FC236}">
                      <a16:creationId xmlns:a16="http://schemas.microsoft.com/office/drawing/2014/main" id="{A900E179-6618-4B86-B5F1-30061125115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7519" t="-4354"/>
                <a:stretch/>
              </p:blipFill>
              <p:spPr>
                <a:xfrm>
                  <a:off x="3032686" y="2273795"/>
                  <a:ext cx="333091" cy="333400"/>
                </a:xfrm>
                <a:prstGeom prst="rect">
                  <a:avLst/>
                </a:prstGeom>
                <a:grpFill/>
              </p:spPr>
            </p:pic>
          </p:grpSp>
          <p:grpSp>
            <p:nvGrpSpPr>
              <p:cNvPr id="61" name="Gruppieren 320">
                <a:extLst>
                  <a:ext uri="{FF2B5EF4-FFF2-40B4-BE49-F238E27FC236}">
                    <a16:creationId xmlns:a16="http://schemas.microsoft.com/office/drawing/2014/main" id="{5422BD11-7B00-47F3-B852-CBE934053E34}"/>
                  </a:ext>
                </a:extLst>
              </p:cNvPr>
              <p:cNvGrpSpPr/>
              <p:nvPr/>
            </p:nvGrpSpPr>
            <p:grpSpPr>
              <a:xfrm>
                <a:off x="9183256" y="4237200"/>
                <a:ext cx="319865" cy="319186"/>
                <a:chOff x="975761" y="4444942"/>
                <a:chExt cx="574866" cy="574526"/>
              </a:xfrm>
              <a:noFill/>
            </p:grpSpPr>
            <p:sp useBgFill="1">
              <p:nvSpPr>
                <p:cNvPr id="72" name="Ellipse 1125">
                  <a:extLst>
                    <a:ext uri="{FF2B5EF4-FFF2-40B4-BE49-F238E27FC236}">
                      <a16:creationId xmlns:a16="http://schemas.microsoft.com/office/drawing/2014/main" id="{203B2503-0551-44F8-9133-F71C088952B0}"/>
                    </a:ext>
                  </a:extLst>
                </p:cNvPr>
                <p:cNvSpPr/>
                <p:nvPr/>
              </p:nvSpPr>
              <p:spPr bwMode="gray">
                <a:xfrm rot="16200000">
                  <a:off x="975931" y="4444772"/>
                  <a:ext cx="574526" cy="574866"/>
                </a:xfrm>
                <a:prstGeom prst="ellipse">
                  <a:avLst/>
                </a:prstGeom>
                <a:ln w="19050" algn="ctr">
                  <a:solidFill>
                    <a:schemeClr val="accent1"/>
                  </a:solidFill>
                  <a:miter lim="800000"/>
                  <a:headEnd/>
                  <a:tailEnd/>
                </a:ln>
              </p:spPr>
              <p:txBody>
                <a:bodyPr wrap="none" lIns="106906" tIns="85525" rIns="106906" bIns="85525" rtlCol="0" anchor="ctr"/>
                <a:lstStyle>
                  <a:defPPr>
                    <a:defRPr lang="de-DE"/>
                  </a:defPPr>
                  <a:lvl1pPr marL="0" algn="l" defTabSz="1285606" rtl="0" eaLnBrk="1" latinLnBrk="0" hangingPunct="1">
                    <a:defRPr lang="de-DE" sz="2500" kern="1200">
                      <a:solidFill>
                        <a:schemeClr val="tx1"/>
                      </a:solidFill>
                      <a:latin typeface="Arial"/>
                      <a:ea typeface="+mn-ea"/>
                      <a:cs typeface="+mn-cs"/>
                    </a:defRPr>
                  </a:lvl1pPr>
                  <a:lvl2pPr marL="642802" algn="l" defTabSz="1285606" rtl="0" eaLnBrk="1" latinLnBrk="0" hangingPunct="1">
                    <a:buClr>
                      <a:srgbClr val="FDB913"/>
                    </a:buClr>
                    <a:buSzPct val="100000"/>
                    <a:buFont typeface="wingdings"/>
                    <a:buChar char=""/>
                    <a:defRPr lang="de-DE" sz="2500" kern="1200">
                      <a:solidFill>
                        <a:schemeClr val="tx1"/>
                      </a:solidFill>
                      <a:latin typeface="Arial"/>
                      <a:ea typeface="+mn-ea"/>
                      <a:cs typeface="+mn-cs"/>
                    </a:defRPr>
                  </a:lvl2pPr>
                  <a:lvl3pPr marL="1285606" algn="l" defTabSz="1285606" rtl="0" eaLnBrk="1" latinLnBrk="0" hangingPunct="1">
                    <a:buClr>
                      <a:srgbClr val="666666"/>
                    </a:buClr>
                    <a:buSzPct val="80000"/>
                    <a:buFont typeface="Wingdings"/>
                    <a:buChar char="n"/>
                    <a:defRPr lang="de-DE" sz="2000" kern="1200">
                      <a:solidFill>
                        <a:schemeClr val="tx1"/>
                      </a:solidFill>
                      <a:latin typeface="Arial"/>
                      <a:ea typeface="+mn-ea"/>
                      <a:cs typeface="+mn-cs"/>
                    </a:defRPr>
                  </a:lvl3pPr>
                  <a:lvl4pPr marL="1928408" algn="l" defTabSz="1285606" rtl="0" eaLnBrk="1" latinLnBrk="0" hangingPunct="1">
                    <a:buClr>
                      <a:srgbClr val="666666"/>
                    </a:buClr>
                    <a:buSzPct val="80000"/>
                    <a:buFont typeface="Arial"/>
                    <a:buChar char=""/>
                    <a:defRPr lang="de-DE" sz="1600" kern="1200">
                      <a:solidFill>
                        <a:schemeClr val="tx1"/>
                      </a:solidFill>
                      <a:latin typeface="Arial"/>
                      <a:ea typeface="+mn-ea"/>
                      <a:cs typeface="+mn-cs"/>
                    </a:defRPr>
                  </a:lvl4pPr>
                  <a:lvl5pPr marL="2571211" algn="l" defTabSz="1285606" rtl="0" eaLnBrk="1" latinLnBrk="0" hangingPunct="1">
                    <a:buClr>
                      <a:srgbClr val="666666"/>
                    </a:buClr>
                    <a:buSzPct val="80000"/>
                    <a:buFont typeface="Arial"/>
                    <a:buChar char=""/>
                    <a:defRPr lang="de-DE" sz="1400" kern="1200">
                      <a:solidFill>
                        <a:schemeClr val="tx1"/>
                      </a:solidFill>
                      <a:latin typeface="Arial"/>
                      <a:ea typeface="+mn-ea"/>
                      <a:cs typeface="+mn-cs"/>
                    </a:defRPr>
                  </a:lvl5pPr>
                  <a:lvl6pPr marL="3214014" algn="l" defTabSz="1285606" rtl="0" eaLnBrk="1" latinLnBrk="0" hangingPunct="1">
                    <a:defRPr sz="2500" kern="1200">
                      <a:solidFill>
                        <a:schemeClr val="tx1"/>
                      </a:solidFill>
                      <a:latin typeface="+mn-lt"/>
                      <a:ea typeface="+mn-ea"/>
                      <a:cs typeface="+mn-cs"/>
                    </a:defRPr>
                  </a:lvl6pPr>
                  <a:lvl7pPr marL="3856816" algn="l" defTabSz="1285606" rtl="0" eaLnBrk="1" latinLnBrk="0" hangingPunct="1">
                    <a:defRPr sz="2500" kern="1200">
                      <a:solidFill>
                        <a:schemeClr val="tx1"/>
                      </a:solidFill>
                      <a:latin typeface="+mn-lt"/>
                      <a:ea typeface="+mn-ea"/>
                      <a:cs typeface="+mn-cs"/>
                    </a:defRPr>
                  </a:lvl7pPr>
                  <a:lvl8pPr marL="4499619" algn="l" defTabSz="1285606" rtl="0" eaLnBrk="1" latinLnBrk="0" hangingPunct="1">
                    <a:defRPr sz="2500" kern="1200">
                      <a:solidFill>
                        <a:schemeClr val="tx1"/>
                      </a:solidFill>
                      <a:latin typeface="+mn-lt"/>
                      <a:ea typeface="+mn-ea"/>
                      <a:cs typeface="+mn-cs"/>
                    </a:defRPr>
                  </a:lvl8pPr>
                  <a:lvl9pPr marL="5142422" algn="l" defTabSz="1285606" rtl="0" eaLnBrk="1" latinLnBrk="0" hangingPunct="1">
                    <a:defRPr sz="2500" kern="1200">
                      <a:solidFill>
                        <a:schemeClr val="tx1"/>
                      </a:solidFill>
                      <a:latin typeface="+mn-lt"/>
                      <a:ea typeface="+mn-ea"/>
                      <a:cs typeface="+mn-cs"/>
                    </a:defRPr>
                  </a:lvl9pPr>
                </a:lstStyle>
                <a:p>
                  <a:pPr algn="ctr" defTabSz="1209298" fontAlgn="base">
                    <a:spcBef>
                      <a:spcPct val="50000"/>
                    </a:spcBef>
                    <a:spcAft>
                      <a:spcPct val="0"/>
                    </a:spcAft>
                    <a:buClr>
                      <a:srgbClr val="F0AB00"/>
                    </a:buClr>
                    <a:buSzPct val="80000"/>
                    <a:defRPr/>
                  </a:pPr>
                  <a:endParaRPr lang="de-DE" sz="1400"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73" name="Bild 11">
                  <a:extLst>
                    <a:ext uri="{FF2B5EF4-FFF2-40B4-BE49-F238E27FC236}">
                      <a16:creationId xmlns:a16="http://schemas.microsoft.com/office/drawing/2014/main" id="{DD601D2C-A042-4112-B271-0022428B964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9790" t="-16469" b="-1"/>
                <a:stretch/>
              </p:blipFill>
              <p:spPr>
                <a:xfrm>
                  <a:off x="1069419" y="4545378"/>
                  <a:ext cx="393136" cy="295419"/>
                </a:xfrm>
                <a:prstGeom prst="rect">
                  <a:avLst/>
                </a:prstGeom>
                <a:grpFill/>
              </p:spPr>
            </p:pic>
          </p:grpSp>
          <p:grpSp>
            <p:nvGrpSpPr>
              <p:cNvPr id="62" name="Gruppieren 321">
                <a:extLst>
                  <a:ext uri="{FF2B5EF4-FFF2-40B4-BE49-F238E27FC236}">
                    <a16:creationId xmlns:a16="http://schemas.microsoft.com/office/drawing/2014/main" id="{1A06DC6B-8A10-4E59-847D-BED04AC1746F}"/>
                  </a:ext>
                </a:extLst>
              </p:cNvPr>
              <p:cNvGrpSpPr/>
              <p:nvPr/>
            </p:nvGrpSpPr>
            <p:grpSpPr>
              <a:xfrm>
                <a:off x="9183256" y="3810080"/>
                <a:ext cx="309244" cy="319185"/>
                <a:chOff x="2798784" y="4288710"/>
                <a:chExt cx="574866" cy="574526"/>
              </a:xfrm>
              <a:noFill/>
            </p:grpSpPr>
            <p:sp useBgFill="1">
              <p:nvSpPr>
                <p:cNvPr id="70" name="Ellipse 1125">
                  <a:extLst>
                    <a:ext uri="{FF2B5EF4-FFF2-40B4-BE49-F238E27FC236}">
                      <a16:creationId xmlns:a16="http://schemas.microsoft.com/office/drawing/2014/main" id="{1E20EC6B-FE2C-48AE-9474-D81B3912D87C}"/>
                    </a:ext>
                  </a:extLst>
                </p:cNvPr>
                <p:cNvSpPr/>
                <p:nvPr/>
              </p:nvSpPr>
              <p:spPr bwMode="gray">
                <a:xfrm rot="16200000">
                  <a:off x="2798954" y="4288540"/>
                  <a:ext cx="574526" cy="574866"/>
                </a:xfrm>
                <a:prstGeom prst="ellipse">
                  <a:avLst/>
                </a:prstGeom>
                <a:ln w="19050" algn="ctr">
                  <a:solidFill>
                    <a:schemeClr val="accent1"/>
                  </a:solidFill>
                  <a:miter lim="800000"/>
                  <a:headEnd/>
                  <a:tailEnd/>
                </a:ln>
              </p:spPr>
              <p:txBody>
                <a:bodyPr wrap="none" lIns="106906" tIns="85525" rIns="106906" bIns="85525" rtlCol="0" anchor="ctr"/>
                <a:lstStyle>
                  <a:defPPr>
                    <a:defRPr lang="de-DE"/>
                  </a:defPPr>
                  <a:lvl1pPr marL="0" algn="l" defTabSz="1285606" rtl="0" eaLnBrk="1" latinLnBrk="0" hangingPunct="1">
                    <a:defRPr lang="de-DE" sz="2500" kern="1200">
                      <a:solidFill>
                        <a:schemeClr val="tx1"/>
                      </a:solidFill>
                      <a:latin typeface="Arial"/>
                      <a:ea typeface="+mn-ea"/>
                      <a:cs typeface="+mn-cs"/>
                    </a:defRPr>
                  </a:lvl1pPr>
                  <a:lvl2pPr marL="642802" algn="l" defTabSz="1285606" rtl="0" eaLnBrk="1" latinLnBrk="0" hangingPunct="1">
                    <a:buClr>
                      <a:srgbClr val="FDB913"/>
                    </a:buClr>
                    <a:buSzPct val="100000"/>
                    <a:buFont typeface="wingdings"/>
                    <a:buChar char=""/>
                    <a:defRPr lang="de-DE" sz="2500" kern="1200">
                      <a:solidFill>
                        <a:schemeClr val="tx1"/>
                      </a:solidFill>
                      <a:latin typeface="Arial"/>
                      <a:ea typeface="+mn-ea"/>
                      <a:cs typeface="+mn-cs"/>
                    </a:defRPr>
                  </a:lvl2pPr>
                  <a:lvl3pPr marL="1285606" algn="l" defTabSz="1285606" rtl="0" eaLnBrk="1" latinLnBrk="0" hangingPunct="1">
                    <a:buClr>
                      <a:srgbClr val="666666"/>
                    </a:buClr>
                    <a:buSzPct val="80000"/>
                    <a:buFont typeface="Wingdings"/>
                    <a:buChar char="n"/>
                    <a:defRPr lang="de-DE" sz="2000" kern="1200">
                      <a:solidFill>
                        <a:schemeClr val="tx1"/>
                      </a:solidFill>
                      <a:latin typeface="Arial"/>
                      <a:ea typeface="+mn-ea"/>
                      <a:cs typeface="+mn-cs"/>
                    </a:defRPr>
                  </a:lvl3pPr>
                  <a:lvl4pPr marL="1928408" algn="l" defTabSz="1285606" rtl="0" eaLnBrk="1" latinLnBrk="0" hangingPunct="1">
                    <a:buClr>
                      <a:srgbClr val="666666"/>
                    </a:buClr>
                    <a:buSzPct val="80000"/>
                    <a:buFont typeface="Arial"/>
                    <a:buChar char=""/>
                    <a:defRPr lang="de-DE" sz="1600" kern="1200">
                      <a:solidFill>
                        <a:schemeClr val="tx1"/>
                      </a:solidFill>
                      <a:latin typeface="Arial"/>
                      <a:ea typeface="+mn-ea"/>
                      <a:cs typeface="+mn-cs"/>
                    </a:defRPr>
                  </a:lvl4pPr>
                  <a:lvl5pPr marL="2571211" algn="l" defTabSz="1285606" rtl="0" eaLnBrk="1" latinLnBrk="0" hangingPunct="1">
                    <a:buClr>
                      <a:srgbClr val="666666"/>
                    </a:buClr>
                    <a:buSzPct val="80000"/>
                    <a:buFont typeface="Arial"/>
                    <a:buChar char=""/>
                    <a:defRPr lang="de-DE" sz="1400" kern="1200">
                      <a:solidFill>
                        <a:schemeClr val="tx1"/>
                      </a:solidFill>
                      <a:latin typeface="Arial"/>
                      <a:ea typeface="+mn-ea"/>
                      <a:cs typeface="+mn-cs"/>
                    </a:defRPr>
                  </a:lvl5pPr>
                  <a:lvl6pPr marL="3214014" algn="l" defTabSz="1285606" rtl="0" eaLnBrk="1" latinLnBrk="0" hangingPunct="1">
                    <a:defRPr sz="2500" kern="1200">
                      <a:solidFill>
                        <a:schemeClr val="tx1"/>
                      </a:solidFill>
                      <a:latin typeface="+mn-lt"/>
                      <a:ea typeface="+mn-ea"/>
                      <a:cs typeface="+mn-cs"/>
                    </a:defRPr>
                  </a:lvl6pPr>
                  <a:lvl7pPr marL="3856816" algn="l" defTabSz="1285606" rtl="0" eaLnBrk="1" latinLnBrk="0" hangingPunct="1">
                    <a:defRPr sz="2500" kern="1200">
                      <a:solidFill>
                        <a:schemeClr val="tx1"/>
                      </a:solidFill>
                      <a:latin typeface="+mn-lt"/>
                      <a:ea typeface="+mn-ea"/>
                      <a:cs typeface="+mn-cs"/>
                    </a:defRPr>
                  </a:lvl7pPr>
                  <a:lvl8pPr marL="4499619" algn="l" defTabSz="1285606" rtl="0" eaLnBrk="1" latinLnBrk="0" hangingPunct="1">
                    <a:defRPr sz="2500" kern="1200">
                      <a:solidFill>
                        <a:schemeClr val="tx1"/>
                      </a:solidFill>
                      <a:latin typeface="+mn-lt"/>
                      <a:ea typeface="+mn-ea"/>
                      <a:cs typeface="+mn-cs"/>
                    </a:defRPr>
                  </a:lvl8pPr>
                  <a:lvl9pPr marL="5142422" algn="l" defTabSz="1285606" rtl="0" eaLnBrk="1" latinLnBrk="0" hangingPunct="1">
                    <a:defRPr sz="2500" kern="1200">
                      <a:solidFill>
                        <a:schemeClr val="tx1"/>
                      </a:solidFill>
                      <a:latin typeface="+mn-lt"/>
                      <a:ea typeface="+mn-ea"/>
                      <a:cs typeface="+mn-cs"/>
                    </a:defRPr>
                  </a:lvl9pPr>
                </a:lstStyle>
                <a:p>
                  <a:pPr algn="ctr" defTabSz="1209298" fontAlgn="base">
                    <a:spcBef>
                      <a:spcPct val="50000"/>
                    </a:spcBef>
                    <a:spcAft>
                      <a:spcPct val="0"/>
                    </a:spcAft>
                    <a:buClr>
                      <a:srgbClr val="F0AB00"/>
                    </a:buClr>
                    <a:buSzPct val="80000"/>
                    <a:defRPr/>
                  </a:pPr>
                  <a:endParaRPr lang="de-DE" sz="1400"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71" name="Picture 34">
                  <a:extLst>
                    <a:ext uri="{FF2B5EF4-FFF2-40B4-BE49-F238E27FC236}">
                      <a16:creationId xmlns:a16="http://schemas.microsoft.com/office/drawing/2014/main" id="{EEC680EB-2B61-49C4-B226-A02F84F5B6FE}"/>
                    </a:ext>
                  </a:extLst>
                </p:cNvPr>
                <p:cNvPicPr>
                  <a:picLocks noChangeAspect="1"/>
                </p:cNvPicPr>
                <p:nvPr/>
              </p:nvPicPr>
              <p:blipFill rotWithShape="1">
                <a:blip r:embed="rId9"/>
                <a:srcRect l="79568" t="-8174"/>
                <a:stretch/>
              </p:blipFill>
              <p:spPr>
                <a:xfrm>
                  <a:off x="2916298" y="4427034"/>
                  <a:ext cx="320308" cy="304330"/>
                </a:xfrm>
                <a:prstGeom prst="rect">
                  <a:avLst/>
                </a:prstGeom>
                <a:grpFill/>
              </p:spPr>
            </p:pic>
          </p:grpSp>
          <p:sp>
            <p:nvSpPr>
              <p:cNvPr id="63" name="Ellipse 1125">
                <a:extLst>
                  <a:ext uri="{FF2B5EF4-FFF2-40B4-BE49-F238E27FC236}">
                    <a16:creationId xmlns:a16="http://schemas.microsoft.com/office/drawing/2014/main" id="{9F384891-5BD5-4D24-9094-FE0FEA4B657E}"/>
                  </a:ext>
                </a:extLst>
              </p:cNvPr>
              <p:cNvSpPr/>
              <p:nvPr/>
            </p:nvSpPr>
            <p:spPr bwMode="gray">
              <a:xfrm>
                <a:off x="9181934" y="2963724"/>
                <a:ext cx="305355" cy="305868"/>
              </a:xfrm>
              <a:prstGeom prst="ellipse">
                <a:avLst/>
              </a:prstGeom>
              <a:ln w="19050" algn="ctr">
                <a:solidFill>
                  <a:schemeClr val="accent1"/>
                </a:solidFill>
                <a:miter lim="800000"/>
                <a:headEnd/>
                <a:tailEnd/>
              </a:ln>
            </p:spPr>
            <p:txBody>
              <a:bodyPr wrap="none" lIns="106906" tIns="85525" rIns="106906" bIns="85525" rtlCol="0" anchor="ctr"/>
              <a:lstStyle>
                <a:defPPr>
                  <a:defRPr lang="de-DE"/>
                </a:defPPr>
                <a:lvl1pPr marL="0" algn="l" defTabSz="1285606" rtl="0" eaLnBrk="1" latinLnBrk="0" hangingPunct="1">
                  <a:defRPr lang="de-DE" sz="2500" kern="1200">
                    <a:solidFill>
                      <a:schemeClr val="tx1"/>
                    </a:solidFill>
                    <a:latin typeface="Arial"/>
                    <a:ea typeface="+mn-ea"/>
                    <a:cs typeface="+mn-cs"/>
                  </a:defRPr>
                </a:lvl1pPr>
                <a:lvl2pPr marL="642802" algn="l" defTabSz="1285606" rtl="0" eaLnBrk="1" latinLnBrk="0" hangingPunct="1">
                  <a:buClr>
                    <a:srgbClr val="FDB913"/>
                  </a:buClr>
                  <a:buSzPct val="100000"/>
                  <a:buFont typeface="wingdings"/>
                  <a:buChar char=""/>
                  <a:defRPr lang="de-DE" sz="2500" kern="1200">
                    <a:solidFill>
                      <a:schemeClr val="tx1"/>
                    </a:solidFill>
                    <a:latin typeface="Arial"/>
                    <a:ea typeface="+mn-ea"/>
                    <a:cs typeface="+mn-cs"/>
                  </a:defRPr>
                </a:lvl2pPr>
                <a:lvl3pPr marL="1285606" algn="l" defTabSz="1285606" rtl="0" eaLnBrk="1" latinLnBrk="0" hangingPunct="1">
                  <a:buClr>
                    <a:srgbClr val="666666"/>
                  </a:buClr>
                  <a:buSzPct val="80000"/>
                  <a:buFont typeface="Wingdings"/>
                  <a:buChar char="n"/>
                  <a:defRPr lang="de-DE" sz="2000" kern="1200">
                    <a:solidFill>
                      <a:schemeClr val="tx1"/>
                    </a:solidFill>
                    <a:latin typeface="Arial"/>
                    <a:ea typeface="+mn-ea"/>
                    <a:cs typeface="+mn-cs"/>
                  </a:defRPr>
                </a:lvl3pPr>
                <a:lvl4pPr marL="1928408" algn="l" defTabSz="1285606" rtl="0" eaLnBrk="1" latinLnBrk="0" hangingPunct="1">
                  <a:buClr>
                    <a:srgbClr val="666666"/>
                  </a:buClr>
                  <a:buSzPct val="80000"/>
                  <a:buFont typeface="Arial"/>
                  <a:buChar char=""/>
                  <a:defRPr lang="de-DE" sz="1600" kern="1200">
                    <a:solidFill>
                      <a:schemeClr val="tx1"/>
                    </a:solidFill>
                    <a:latin typeface="Arial"/>
                    <a:ea typeface="+mn-ea"/>
                    <a:cs typeface="+mn-cs"/>
                  </a:defRPr>
                </a:lvl4pPr>
                <a:lvl5pPr marL="2571211" algn="l" defTabSz="1285606" rtl="0" eaLnBrk="1" latinLnBrk="0" hangingPunct="1">
                  <a:buClr>
                    <a:srgbClr val="666666"/>
                  </a:buClr>
                  <a:buSzPct val="80000"/>
                  <a:buFont typeface="Arial"/>
                  <a:buChar char=""/>
                  <a:defRPr lang="de-DE" sz="1400" kern="1200">
                    <a:solidFill>
                      <a:schemeClr val="tx1"/>
                    </a:solidFill>
                    <a:latin typeface="Arial"/>
                    <a:ea typeface="+mn-ea"/>
                    <a:cs typeface="+mn-cs"/>
                  </a:defRPr>
                </a:lvl5pPr>
                <a:lvl6pPr marL="3214014" algn="l" defTabSz="1285606" rtl="0" eaLnBrk="1" latinLnBrk="0" hangingPunct="1">
                  <a:defRPr sz="2500" kern="1200">
                    <a:solidFill>
                      <a:schemeClr val="tx1"/>
                    </a:solidFill>
                    <a:latin typeface="+mn-lt"/>
                    <a:ea typeface="+mn-ea"/>
                    <a:cs typeface="+mn-cs"/>
                  </a:defRPr>
                </a:lvl6pPr>
                <a:lvl7pPr marL="3856816" algn="l" defTabSz="1285606" rtl="0" eaLnBrk="1" latinLnBrk="0" hangingPunct="1">
                  <a:defRPr sz="2500" kern="1200">
                    <a:solidFill>
                      <a:schemeClr val="tx1"/>
                    </a:solidFill>
                    <a:latin typeface="+mn-lt"/>
                    <a:ea typeface="+mn-ea"/>
                    <a:cs typeface="+mn-cs"/>
                  </a:defRPr>
                </a:lvl7pPr>
                <a:lvl8pPr marL="4499619" algn="l" defTabSz="1285606" rtl="0" eaLnBrk="1" latinLnBrk="0" hangingPunct="1">
                  <a:defRPr sz="2500" kern="1200">
                    <a:solidFill>
                      <a:schemeClr val="tx1"/>
                    </a:solidFill>
                    <a:latin typeface="+mn-lt"/>
                    <a:ea typeface="+mn-ea"/>
                    <a:cs typeface="+mn-cs"/>
                  </a:defRPr>
                </a:lvl8pPr>
                <a:lvl9pPr marL="5142422" algn="l" defTabSz="1285606" rtl="0" eaLnBrk="1" latinLnBrk="0" hangingPunct="1">
                  <a:defRPr sz="2500" kern="1200">
                    <a:solidFill>
                      <a:schemeClr val="tx1"/>
                    </a:solidFill>
                    <a:latin typeface="+mn-lt"/>
                    <a:ea typeface="+mn-ea"/>
                    <a:cs typeface="+mn-cs"/>
                  </a:defRPr>
                </a:lvl9pPr>
              </a:lstStyle>
              <a:p>
                <a:pPr algn="ctr" defTabSz="1088532"/>
                <a:r>
                  <a:rPr lang="en-US" sz="800" dirty="0">
                    <a:latin typeface="微软雅黑" panose="020B0503020204020204" pitchFamily="34" charset="-122"/>
                    <a:ea typeface="微软雅黑" panose="020B0503020204020204" pitchFamily="34" charset="-122"/>
                    <a:cs typeface="Arial" panose="020B0604020202020204" pitchFamily="34" charset="0"/>
                  </a:rPr>
                  <a:t>C/4</a:t>
                </a:r>
                <a:endParaRPr lang="de-DE" sz="8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TextBox 73">
                <a:extLst>
                  <a:ext uri="{FF2B5EF4-FFF2-40B4-BE49-F238E27FC236}">
                    <a16:creationId xmlns:a16="http://schemas.microsoft.com/office/drawing/2014/main" id="{68A6EC36-9CBE-486E-A8DA-02C268590621}"/>
                  </a:ext>
                </a:extLst>
              </p:cNvPr>
              <p:cNvSpPr txBox="1"/>
              <p:nvPr/>
            </p:nvSpPr>
            <p:spPr>
              <a:xfrm>
                <a:off x="9604418" y="3875587"/>
                <a:ext cx="827062" cy="159195"/>
              </a:xfrm>
              <a:prstGeom prst="rect">
                <a:avLst/>
              </a:prstGeom>
              <a:noFill/>
            </p:spPr>
            <p:txBody>
              <a:bodyPr wrap="square" lIns="0" tIns="0" rIns="0" bIns="0" rtlCol="0">
                <a:noAutofit/>
              </a:bodyPr>
              <a:lstStyle/>
              <a:p>
                <a:pPr defTabSz="1088532"/>
                <a:r>
                  <a:rPr lang="en-US" sz="1000" dirty="0">
                    <a:latin typeface="微软雅黑" panose="020B0503020204020204" pitchFamily="34" charset="-122"/>
                    <a:ea typeface="微软雅黑" panose="020B0503020204020204" pitchFamily="34" charset="-122"/>
                    <a:cs typeface="Arial" panose="020B0604020202020204" pitchFamily="34" charset="0"/>
                  </a:rPr>
                  <a:t>SAP Concur</a:t>
                </a:r>
              </a:p>
            </p:txBody>
          </p:sp>
          <p:sp>
            <p:nvSpPr>
              <p:cNvPr id="65" name="TextBox 73">
                <a:extLst>
                  <a:ext uri="{FF2B5EF4-FFF2-40B4-BE49-F238E27FC236}">
                    <a16:creationId xmlns:a16="http://schemas.microsoft.com/office/drawing/2014/main" id="{FA95BD2D-9307-471A-A853-87F2EB291E31}"/>
                  </a:ext>
                </a:extLst>
              </p:cNvPr>
              <p:cNvSpPr txBox="1"/>
              <p:nvPr/>
            </p:nvSpPr>
            <p:spPr>
              <a:xfrm>
                <a:off x="9604418" y="3455413"/>
                <a:ext cx="934985" cy="159195"/>
              </a:xfrm>
              <a:prstGeom prst="rect">
                <a:avLst/>
              </a:prstGeom>
              <a:noFill/>
            </p:spPr>
            <p:txBody>
              <a:bodyPr wrap="square" lIns="0" tIns="0" rIns="0" bIns="0" rtlCol="0">
                <a:noAutofit/>
              </a:bodyPr>
              <a:lstStyle/>
              <a:p>
                <a:pPr defTabSz="1088532"/>
                <a:r>
                  <a:rPr lang="en-US" sz="1000" dirty="0">
                    <a:latin typeface="微软雅黑" panose="020B0503020204020204" pitchFamily="34" charset="-122"/>
                    <a:ea typeface="微软雅黑" panose="020B0503020204020204" pitchFamily="34" charset="-122"/>
                    <a:cs typeface="Arial" panose="020B0604020202020204" pitchFamily="34" charset="0"/>
                  </a:rPr>
                  <a:t>SAP Fieldglass</a:t>
                </a:r>
              </a:p>
            </p:txBody>
          </p:sp>
          <p:sp>
            <p:nvSpPr>
              <p:cNvPr id="66" name="TextBox 73">
                <a:extLst>
                  <a:ext uri="{FF2B5EF4-FFF2-40B4-BE49-F238E27FC236}">
                    <a16:creationId xmlns:a16="http://schemas.microsoft.com/office/drawing/2014/main" id="{9539995B-6352-4BD8-990A-DEBB873EC0BC}"/>
                  </a:ext>
                </a:extLst>
              </p:cNvPr>
              <p:cNvSpPr txBox="1"/>
              <p:nvPr/>
            </p:nvSpPr>
            <p:spPr>
              <a:xfrm>
                <a:off x="9603301" y="4296965"/>
                <a:ext cx="693013" cy="156192"/>
              </a:xfrm>
              <a:prstGeom prst="rect">
                <a:avLst/>
              </a:prstGeom>
              <a:noFill/>
            </p:spPr>
            <p:txBody>
              <a:bodyPr wrap="square" lIns="0" tIns="0" rIns="0" bIns="0" rtlCol="0">
                <a:noAutofit/>
              </a:bodyPr>
              <a:lstStyle/>
              <a:p>
                <a:pPr defTabSz="1088532"/>
                <a:r>
                  <a:rPr lang="en-US" sz="1000" dirty="0">
                    <a:latin typeface="微软雅黑" panose="020B0503020204020204" pitchFamily="34" charset="-122"/>
                    <a:ea typeface="微软雅黑" panose="020B0503020204020204" pitchFamily="34" charset="-122"/>
                    <a:cs typeface="Arial" panose="020B0604020202020204" pitchFamily="34" charset="0"/>
                  </a:rPr>
                  <a:t>SAP Ariba</a:t>
                </a:r>
              </a:p>
            </p:txBody>
          </p:sp>
          <p:sp>
            <p:nvSpPr>
              <p:cNvPr id="67" name="TextBox 73">
                <a:extLst>
                  <a:ext uri="{FF2B5EF4-FFF2-40B4-BE49-F238E27FC236}">
                    <a16:creationId xmlns:a16="http://schemas.microsoft.com/office/drawing/2014/main" id="{2FD9B6B0-CC86-4067-A5DC-29FF79732A37}"/>
                  </a:ext>
                </a:extLst>
              </p:cNvPr>
              <p:cNvSpPr txBox="1"/>
              <p:nvPr/>
            </p:nvSpPr>
            <p:spPr>
              <a:xfrm>
                <a:off x="9604931" y="2629510"/>
                <a:ext cx="1336270" cy="159196"/>
              </a:xfrm>
              <a:prstGeom prst="rect">
                <a:avLst/>
              </a:prstGeom>
              <a:noFill/>
            </p:spPr>
            <p:txBody>
              <a:bodyPr wrap="square" lIns="0" tIns="0" rIns="0" bIns="0" rtlCol="0">
                <a:noAutofit/>
              </a:bodyPr>
              <a:lstStyle/>
              <a:p>
                <a:pPr defTabSz="1088532"/>
                <a:r>
                  <a:rPr lang="en-US" sz="1000" dirty="0">
                    <a:latin typeface="微软雅黑" panose="020B0503020204020204" pitchFamily="34" charset="-122"/>
                    <a:ea typeface="微软雅黑" panose="020B0503020204020204" pitchFamily="34" charset="-122"/>
                    <a:cs typeface="Arial" panose="020B0604020202020204" pitchFamily="34" charset="0"/>
                  </a:rPr>
                  <a:t>SAP S/4HANA Cloud</a:t>
                </a:r>
              </a:p>
            </p:txBody>
          </p:sp>
          <p:sp>
            <p:nvSpPr>
              <p:cNvPr id="68" name="Ellipse 1125">
                <a:extLst>
                  <a:ext uri="{FF2B5EF4-FFF2-40B4-BE49-F238E27FC236}">
                    <a16:creationId xmlns:a16="http://schemas.microsoft.com/office/drawing/2014/main" id="{0F3C5B49-3696-4D32-B9AD-7A6B959E55CF}"/>
                  </a:ext>
                </a:extLst>
              </p:cNvPr>
              <p:cNvSpPr/>
              <p:nvPr/>
            </p:nvSpPr>
            <p:spPr bwMode="gray">
              <a:xfrm>
                <a:off x="9176725" y="2556174"/>
                <a:ext cx="315774" cy="305868"/>
              </a:xfrm>
              <a:prstGeom prst="ellipse">
                <a:avLst/>
              </a:prstGeom>
              <a:ln w="19050" algn="ctr">
                <a:solidFill>
                  <a:schemeClr val="accent1"/>
                </a:solidFill>
                <a:miter lim="800000"/>
                <a:headEnd/>
                <a:tailEnd/>
              </a:ln>
            </p:spPr>
            <p:txBody>
              <a:bodyPr wrap="none" lIns="106906" tIns="85525" rIns="106906" bIns="85525" rtlCol="0" anchor="ctr"/>
              <a:lstStyle>
                <a:defPPr>
                  <a:defRPr lang="de-DE"/>
                </a:defPPr>
                <a:lvl1pPr marL="0" algn="l" defTabSz="1285606" rtl="0" eaLnBrk="1" latinLnBrk="0" hangingPunct="1">
                  <a:defRPr lang="de-DE" sz="2500" kern="1200">
                    <a:solidFill>
                      <a:schemeClr val="tx1"/>
                    </a:solidFill>
                    <a:latin typeface="Arial"/>
                    <a:ea typeface="+mn-ea"/>
                    <a:cs typeface="+mn-cs"/>
                  </a:defRPr>
                </a:lvl1pPr>
                <a:lvl2pPr marL="642802" algn="l" defTabSz="1285606" rtl="0" eaLnBrk="1" latinLnBrk="0" hangingPunct="1">
                  <a:buClr>
                    <a:srgbClr val="FDB913"/>
                  </a:buClr>
                  <a:buSzPct val="100000"/>
                  <a:buFont typeface="wingdings"/>
                  <a:buChar char=""/>
                  <a:defRPr lang="de-DE" sz="2500" kern="1200">
                    <a:solidFill>
                      <a:schemeClr val="tx1"/>
                    </a:solidFill>
                    <a:latin typeface="Arial"/>
                    <a:ea typeface="+mn-ea"/>
                    <a:cs typeface="+mn-cs"/>
                  </a:defRPr>
                </a:lvl2pPr>
                <a:lvl3pPr marL="1285606" algn="l" defTabSz="1285606" rtl="0" eaLnBrk="1" latinLnBrk="0" hangingPunct="1">
                  <a:buClr>
                    <a:srgbClr val="666666"/>
                  </a:buClr>
                  <a:buSzPct val="80000"/>
                  <a:buFont typeface="Wingdings"/>
                  <a:buChar char="n"/>
                  <a:defRPr lang="de-DE" sz="2000" kern="1200">
                    <a:solidFill>
                      <a:schemeClr val="tx1"/>
                    </a:solidFill>
                    <a:latin typeface="Arial"/>
                    <a:ea typeface="+mn-ea"/>
                    <a:cs typeface="+mn-cs"/>
                  </a:defRPr>
                </a:lvl3pPr>
                <a:lvl4pPr marL="1928408" algn="l" defTabSz="1285606" rtl="0" eaLnBrk="1" latinLnBrk="0" hangingPunct="1">
                  <a:buClr>
                    <a:srgbClr val="666666"/>
                  </a:buClr>
                  <a:buSzPct val="80000"/>
                  <a:buFont typeface="Arial"/>
                  <a:buChar char=""/>
                  <a:defRPr lang="de-DE" sz="1600" kern="1200">
                    <a:solidFill>
                      <a:schemeClr val="tx1"/>
                    </a:solidFill>
                    <a:latin typeface="Arial"/>
                    <a:ea typeface="+mn-ea"/>
                    <a:cs typeface="+mn-cs"/>
                  </a:defRPr>
                </a:lvl4pPr>
                <a:lvl5pPr marL="2571211" algn="l" defTabSz="1285606" rtl="0" eaLnBrk="1" latinLnBrk="0" hangingPunct="1">
                  <a:buClr>
                    <a:srgbClr val="666666"/>
                  </a:buClr>
                  <a:buSzPct val="80000"/>
                  <a:buFont typeface="Arial"/>
                  <a:buChar char=""/>
                  <a:defRPr lang="de-DE" sz="1400" kern="1200">
                    <a:solidFill>
                      <a:schemeClr val="tx1"/>
                    </a:solidFill>
                    <a:latin typeface="Arial"/>
                    <a:ea typeface="+mn-ea"/>
                    <a:cs typeface="+mn-cs"/>
                  </a:defRPr>
                </a:lvl5pPr>
                <a:lvl6pPr marL="3214014" algn="l" defTabSz="1285606" rtl="0" eaLnBrk="1" latinLnBrk="0" hangingPunct="1">
                  <a:defRPr sz="2500" kern="1200">
                    <a:solidFill>
                      <a:schemeClr val="tx1"/>
                    </a:solidFill>
                    <a:latin typeface="+mn-lt"/>
                    <a:ea typeface="+mn-ea"/>
                    <a:cs typeface="+mn-cs"/>
                  </a:defRPr>
                </a:lvl6pPr>
                <a:lvl7pPr marL="3856816" algn="l" defTabSz="1285606" rtl="0" eaLnBrk="1" latinLnBrk="0" hangingPunct="1">
                  <a:defRPr sz="2500" kern="1200">
                    <a:solidFill>
                      <a:schemeClr val="tx1"/>
                    </a:solidFill>
                    <a:latin typeface="+mn-lt"/>
                    <a:ea typeface="+mn-ea"/>
                    <a:cs typeface="+mn-cs"/>
                  </a:defRPr>
                </a:lvl7pPr>
                <a:lvl8pPr marL="4499619" algn="l" defTabSz="1285606" rtl="0" eaLnBrk="1" latinLnBrk="0" hangingPunct="1">
                  <a:defRPr sz="2500" kern="1200">
                    <a:solidFill>
                      <a:schemeClr val="tx1"/>
                    </a:solidFill>
                    <a:latin typeface="+mn-lt"/>
                    <a:ea typeface="+mn-ea"/>
                    <a:cs typeface="+mn-cs"/>
                  </a:defRPr>
                </a:lvl8pPr>
                <a:lvl9pPr marL="5142422" algn="l" defTabSz="1285606" rtl="0" eaLnBrk="1" latinLnBrk="0" hangingPunct="1">
                  <a:defRPr sz="2500" kern="1200">
                    <a:solidFill>
                      <a:schemeClr val="tx1"/>
                    </a:solidFill>
                    <a:latin typeface="+mn-lt"/>
                    <a:ea typeface="+mn-ea"/>
                    <a:cs typeface="+mn-cs"/>
                  </a:defRPr>
                </a:lvl9pPr>
              </a:lstStyle>
              <a:p>
                <a:pPr algn="ctr" defTabSz="1088532"/>
                <a:r>
                  <a:rPr lang="en-US" sz="800" dirty="0">
                    <a:latin typeface="微软雅黑" panose="020B0503020204020204" pitchFamily="34" charset="-122"/>
                    <a:ea typeface="微软雅黑" panose="020B0503020204020204" pitchFamily="34" charset="-122"/>
                    <a:cs typeface="Arial" panose="020B0604020202020204" pitchFamily="34" charset="0"/>
                  </a:rPr>
                  <a:t>S/4</a:t>
                </a:r>
                <a:endParaRPr lang="de-DE" sz="8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9" name="TextBox 73">
                <a:extLst>
                  <a:ext uri="{FF2B5EF4-FFF2-40B4-BE49-F238E27FC236}">
                    <a16:creationId xmlns:a16="http://schemas.microsoft.com/office/drawing/2014/main" id="{300512A9-0CF5-4F38-B6CC-BB3151330757}"/>
                  </a:ext>
                </a:extLst>
              </p:cNvPr>
              <p:cNvSpPr txBox="1"/>
              <p:nvPr/>
            </p:nvSpPr>
            <p:spPr>
              <a:xfrm>
                <a:off x="9285882" y="4655026"/>
                <a:ext cx="693013" cy="156192"/>
              </a:xfrm>
              <a:prstGeom prst="rect">
                <a:avLst/>
              </a:prstGeom>
              <a:noFill/>
            </p:spPr>
            <p:txBody>
              <a:bodyPr wrap="square" lIns="0" tIns="0" rIns="0" bIns="0" rtlCol="0">
                <a:noAutofit/>
              </a:bodyPr>
              <a:lstStyle/>
              <a:p>
                <a:pPr defTabSz="1088532"/>
                <a:r>
                  <a:rPr lang="zh-CN" altLang="en-US" sz="1000" dirty="0">
                    <a:latin typeface="微软雅黑" panose="020B0503020204020204" pitchFamily="34" charset="-122"/>
                    <a:ea typeface="微软雅黑" panose="020B0503020204020204" pitchFamily="34" charset="-122"/>
                    <a:cs typeface="Arial" panose="020B0604020202020204" pitchFamily="34" charset="0"/>
                  </a:rPr>
                  <a:t>等等</a:t>
                </a:r>
                <a:endParaRPr lang="en-US" sz="1000" dirty="0">
                  <a:latin typeface="微软雅黑" panose="020B0503020204020204" pitchFamily="34" charset="-122"/>
                  <a:ea typeface="微软雅黑" panose="020B0503020204020204" pitchFamily="34" charset="-122"/>
                  <a:cs typeface="Arial" panose="020B0604020202020204" pitchFamily="34" charset="0"/>
                </a:endParaRPr>
              </a:p>
            </p:txBody>
          </p:sp>
        </p:grpSp>
      </p:grpSp>
      <p:pic>
        <p:nvPicPr>
          <p:cNvPr id="78" name="Picture 45">
            <a:extLst>
              <a:ext uri="{FF2B5EF4-FFF2-40B4-BE49-F238E27FC236}">
                <a16:creationId xmlns:a16="http://schemas.microsoft.com/office/drawing/2014/main" id="{9A66CD9D-EB43-47B3-83D4-02B4493086C5}"/>
              </a:ext>
            </a:extLst>
          </p:cNvPr>
          <p:cNvPicPr>
            <a:picLocks noChangeAspect="1"/>
          </p:cNvPicPr>
          <p:nvPr/>
        </p:nvPicPr>
        <p:blipFill rotWithShape="1">
          <a:blip r:embed="rId10"/>
          <a:srcRect t="8219" b="6778"/>
          <a:stretch/>
        </p:blipFill>
        <p:spPr>
          <a:xfrm>
            <a:off x="1302813" y="3059455"/>
            <a:ext cx="923323" cy="2891757"/>
          </a:xfrm>
          <a:prstGeom prst="rect">
            <a:avLst/>
          </a:prstGeom>
        </p:spPr>
      </p:pic>
      <p:sp>
        <p:nvSpPr>
          <p:cNvPr id="79" name="TextBox 78">
            <a:extLst>
              <a:ext uri="{FF2B5EF4-FFF2-40B4-BE49-F238E27FC236}">
                <a16:creationId xmlns:a16="http://schemas.microsoft.com/office/drawing/2014/main" id="{00EAA750-B636-49C6-B113-99E10EBBD200}"/>
              </a:ext>
            </a:extLst>
          </p:cNvPr>
          <p:cNvSpPr txBox="1"/>
          <p:nvPr/>
        </p:nvSpPr>
        <p:spPr>
          <a:xfrm>
            <a:off x="2803966" y="1634991"/>
            <a:ext cx="14735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b="1" kern="0" dirty="0">
                <a:solidFill>
                  <a:schemeClr val="accent1"/>
                </a:solidFill>
                <a:latin typeface="宋体" panose="02010600030101010101" pitchFamily="2" charset="-122"/>
                <a:ea typeface="宋体" panose="02010600030101010101" pitchFamily="2" charset="-122"/>
                <a:cs typeface="Arial Unicode MS" pitchFamily="34" charset="-128"/>
              </a:rPr>
              <a:t>开放式的创新</a:t>
            </a:r>
            <a:endParaRPr lang="en-US" sz="1800" b="1" kern="0" dirty="0" err="1">
              <a:solidFill>
                <a:schemeClr val="accent1"/>
              </a:solidFill>
              <a:latin typeface="宋体" panose="02010600030101010101" pitchFamily="2" charset="-122"/>
              <a:ea typeface="宋体" panose="02010600030101010101" pitchFamily="2" charset="-122"/>
              <a:cs typeface="Arial Unicode MS" pitchFamily="34" charset="-128"/>
            </a:endParaRPr>
          </a:p>
        </p:txBody>
      </p:sp>
      <p:sp>
        <p:nvSpPr>
          <p:cNvPr id="80" name="TextBox 79">
            <a:extLst>
              <a:ext uri="{FF2B5EF4-FFF2-40B4-BE49-F238E27FC236}">
                <a16:creationId xmlns:a16="http://schemas.microsoft.com/office/drawing/2014/main" id="{88F13BC3-D676-475D-BC48-2E349B90C517}"/>
              </a:ext>
            </a:extLst>
          </p:cNvPr>
          <p:cNvSpPr txBox="1"/>
          <p:nvPr/>
        </p:nvSpPr>
        <p:spPr>
          <a:xfrm>
            <a:off x="5179196" y="1630509"/>
            <a:ext cx="1836781"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b="1" kern="0" dirty="0">
                <a:solidFill>
                  <a:schemeClr val="accent1"/>
                </a:solidFill>
                <a:latin typeface="宋体" panose="02010600030101010101" pitchFamily="2" charset="-122"/>
                <a:ea typeface="宋体" panose="02010600030101010101" pitchFamily="2" charset="-122"/>
                <a:cs typeface="Arial Unicode MS" pitchFamily="34" charset="-128"/>
              </a:rPr>
              <a:t>用户视角的创新</a:t>
            </a:r>
            <a:endParaRPr lang="en-US" sz="1800" b="1" kern="0" dirty="0" err="1">
              <a:solidFill>
                <a:schemeClr val="accent1"/>
              </a:solidFill>
              <a:latin typeface="宋体" panose="02010600030101010101" pitchFamily="2" charset="-122"/>
              <a:ea typeface="宋体" panose="02010600030101010101" pitchFamily="2" charset="-122"/>
              <a:cs typeface="Arial Unicode MS" pitchFamily="34" charset="-128"/>
            </a:endParaRPr>
          </a:p>
        </p:txBody>
      </p:sp>
      <p:sp>
        <p:nvSpPr>
          <p:cNvPr id="81" name="TextBox 80">
            <a:extLst>
              <a:ext uri="{FF2B5EF4-FFF2-40B4-BE49-F238E27FC236}">
                <a16:creationId xmlns:a16="http://schemas.microsoft.com/office/drawing/2014/main" id="{267B963F-B6E4-4891-B8E7-9DA617B24266}"/>
              </a:ext>
            </a:extLst>
          </p:cNvPr>
          <p:cNvSpPr txBox="1"/>
          <p:nvPr/>
        </p:nvSpPr>
        <p:spPr>
          <a:xfrm>
            <a:off x="7804688" y="1637990"/>
            <a:ext cx="1836781"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b="1" kern="0" dirty="0">
                <a:solidFill>
                  <a:schemeClr val="accent1"/>
                </a:solidFill>
                <a:latin typeface="宋体" panose="02010600030101010101" pitchFamily="2" charset="-122"/>
                <a:ea typeface="宋体" panose="02010600030101010101" pitchFamily="2" charset="-122"/>
                <a:cs typeface="Arial Unicode MS" pitchFamily="34" charset="-128"/>
              </a:rPr>
              <a:t>体系化的创新</a:t>
            </a:r>
            <a:endParaRPr lang="en-US" sz="1800" b="1" kern="0" dirty="0" err="1">
              <a:solidFill>
                <a:schemeClr val="accent1"/>
              </a:solidFill>
              <a:latin typeface="宋体" panose="02010600030101010101" pitchFamily="2" charset="-122"/>
              <a:ea typeface="宋体" panose="02010600030101010101" pitchFamily="2" charset="-122"/>
              <a:cs typeface="Arial Unicode MS" pitchFamily="34" charset="-128"/>
            </a:endParaRPr>
          </a:p>
        </p:txBody>
      </p:sp>
    </p:spTree>
    <p:extLst>
      <p:ext uri="{BB962C8B-B14F-4D97-AF65-F5344CB8AC3E}">
        <p14:creationId xmlns:p14="http://schemas.microsoft.com/office/powerpoint/2010/main" val="2747336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9D29E4-FCBD-4B2D-BEE6-E5347CE0D34D}"/>
              </a:ext>
            </a:extLst>
          </p:cNvPr>
          <p:cNvSpPr/>
          <p:nvPr/>
        </p:nvSpPr>
        <p:spPr>
          <a:xfrm>
            <a:off x="443798" y="405770"/>
            <a:ext cx="9987135"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数字化防疫抗疫 </a:t>
            </a:r>
            <a:r>
              <a:rPr lang="en-US" altLang="zh-CN" sz="2400" kern="0" dirty="0">
                <a:ea typeface="Arial Unicode MS" pitchFamily="34" charset="-128"/>
                <a:cs typeface="Arial Unicode MS" pitchFamily="34" charset="-128"/>
              </a:rPr>
              <a:t>– </a:t>
            </a:r>
            <a:r>
              <a:rPr lang="zh-CN" altLang="en-US" sz="2000" i="1" kern="0" dirty="0"/>
              <a:t>借力</a:t>
            </a:r>
            <a:r>
              <a:rPr lang="en-US" altLang="zh-CN" sz="2000" i="1" kern="0" dirty="0"/>
              <a:t>SAP</a:t>
            </a:r>
            <a:r>
              <a:rPr lang="zh-CN" altLang="en-US" sz="2000" i="1" kern="0" dirty="0"/>
              <a:t>数字化创新平台进行深度创新</a:t>
            </a:r>
            <a:endParaRPr lang="en-US" altLang="zh-CN" sz="2000" i="1" kern="0" dirty="0"/>
          </a:p>
        </p:txBody>
      </p:sp>
      <p:pic>
        <p:nvPicPr>
          <p:cNvPr id="3" name="Picture 2">
            <a:extLst>
              <a:ext uri="{FF2B5EF4-FFF2-40B4-BE49-F238E27FC236}">
                <a16:creationId xmlns:a16="http://schemas.microsoft.com/office/drawing/2014/main" id="{822E31C0-85E3-490F-8870-F79755E5274D}"/>
              </a:ext>
            </a:extLst>
          </p:cNvPr>
          <p:cNvPicPr>
            <a:picLocks noChangeAspect="1"/>
          </p:cNvPicPr>
          <p:nvPr/>
        </p:nvPicPr>
        <p:blipFill>
          <a:blip r:embed="rId2"/>
          <a:stretch>
            <a:fillRect/>
          </a:stretch>
        </p:blipFill>
        <p:spPr>
          <a:xfrm>
            <a:off x="4579326" y="1554366"/>
            <a:ext cx="7436815" cy="4157812"/>
          </a:xfrm>
          <a:prstGeom prst="rect">
            <a:avLst/>
          </a:prstGeom>
        </p:spPr>
      </p:pic>
      <p:sp>
        <p:nvSpPr>
          <p:cNvPr id="79" name="TextBox 78">
            <a:extLst>
              <a:ext uri="{FF2B5EF4-FFF2-40B4-BE49-F238E27FC236}">
                <a16:creationId xmlns:a16="http://schemas.microsoft.com/office/drawing/2014/main" id="{A9543C01-03AE-41A8-9136-9DC9033BBBD5}"/>
              </a:ext>
            </a:extLst>
          </p:cNvPr>
          <p:cNvSpPr txBox="1"/>
          <p:nvPr/>
        </p:nvSpPr>
        <p:spPr>
          <a:xfrm>
            <a:off x="647417" y="2586174"/>
            <a:ext cx="3348847"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kern="0" dirty="0">
                <a:latin typeface="宋体" panose="02010600030101010101" pitchFamily="2" charset="-122"/>
                <a:ea typeface="宋体" panose="02010600030101010101" pitchFamily="2" charset="-122"/>
                <a:cs typeface="Arial Unicode MS" pitchFamily="34" charset="-128"/>
              </a:rPr>
              <a:t>选项一：集成官方疫情宏观数据发布平台</a:t>
            </a:r>
            <a:endParaRPr lang="en-US" sz="1600" kern="0" dirty="0" err="1">
              <a:latin typeface="宋体" panose="02010600030101010101" pitchFamily="2" charset="-122"/>
              <a:ea typeface="宋体" panose="02010600030101010101" pitchFamily="2" charset="-122"/>
              <a:cs typeface="Arial Unicode MS" pitchFamily="34" charset="-128"/>
            </a:endParaRPr>
          </a:p>
        </p:txBody>
      </p:sp>
      <p:sp>
        <p:nvSpPr>
          <p:cNvPr id="80" name="TextBox 79">
            <a:extLst>
              <a:ext uri="{FF2B5EF4-FFF2-40B4-BE49-F238E27FC236}">
                <a16:creationId xmlns:a16="http://schemas.microsoft.com/office/drawing/2014/main" id="{C9BB5293-A40A-4802-A26C-7F01A3EFF57E}"/>
              </a:ext>
            </a:extLst>
          </p:cNvPr>
          <p:cNvSpPr txBox="1"/>
          <p:nvPr/>
        </p:nvSpPr>
        <p:spPr>
          <a:xfrm>
            <a:off x="647417" y="3977476"/>
            <a:ext cx="3348847"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kern="0" dirty="0">
                <a:latin typeface="宋体" panose="02010600030101010101" pitchFamily="2" charset="-122"/>
                <a:ea typeface="宋体" panose="02010600030101010101" pitchFamily="2" charset="-122"/>
                <a:cs typeface="Arial Unicode MS" pitchFamily="34" charset="-128"/>
              </a:rPr>
              <a:t>选项二：利用</a:t>
            </a:r>
            <a:r>
              <a:rPr lang="en-US" altLang="zh-CN" sz="1600" kern="0" dirty="0">
                <a:latin typeface="宋体" panose="02010600030101010101" pitchFamily="2" charset="-122"/>
                <a:ea typeface="宋体" panose="02010600030101010101" pitchFamily="2" charset="-122"/>
                <a:cs typeface="Arial Unicode MS" pitchFamily="34" charset="-128"/>
              </a:rPr>
              <a:t>SAP SAC</a:t>
            </a:r>
            <a:r>
              <a:rPr lang="zh-CN" altLang="en-US" sz="1600" kern="0" dirty="0">
                <a:latin typeface="宋体" panose="02010600030101010101" pitchFamily="2" charset="-122"/>
                <a:ea typeface="宋体" panose="02010600030101010101" pitchFamily="2" charset="-122"/>
                <a:cs typeface="Arial Unicode MS" pitchFamily="34" charset="-128"/>
              </a:rPr>
              <a:t>定制地方或辖区的疫情分析面板</a:t>
            </a:r>
            <a:endParaRPr lang="en-US" sz="1600" kern="0" dirty="0" err="1">
              <a:latin typeface="宋体" panose="02010600030101010101" pitchFamily="2" charset="-122"/>
              <a:ea typeface="宋体" panose="02010600030101010101" pitchFamily="2" charset="-122"/>
              <a:cs typeface="Arial Unicode MS" pitchFamily="34" charset="-128"/>
            </a:endParaRPr>
          </a:p>
        </p:txBody>
      </p:sp>
      <p:sp>
        <p:nvSpPr>
          <p:cNvPr id="81" name="TextBox 80">
            <a:extLst>
              <a:ext uri="{FF2B5EF4-FFF2-40B4-BE49-F238E27FC236}">
                <a16:creationId xmlns:a16="http://schemas.microsoft.com/office/drawing/2014/main" id="{9542DE7E-6190-4165-A762-07F0C2014DE3}"/>
              </a:ext>
            </a:extLst>
          </p:cNvPr>
          <p:cNvSpPr txBox="1"/>
          <p:nvPr/>
        </p:nvSpPr>
        <p:spPr>
          <a:xfrm>
            <a:off x="647416" y="1519215"/>
            <a:ext cx="3717419"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b="1" kern="0" dirty="0">
                <a:latin typeface="宋体" panose="02010600030101010101" pitchFamily="2" charset="-122"/>
                <a:ea typeface="宋体" panose="02010600030101010101" pitchFamily="2" charset="-122"/>
                <a:cs typeface="Arial Unicode MS" pitchFamily="34" charset="-128"/>
              </a:rPr>
              <a:t>示例主题</a:t>
            </a:r>
            <a:r>
              <a:rPr lang="zh-CN" altLang="en-US" sz="1800" kern="0" dirty="0">
                <a:latin typeface="宋体" panose="02010600030101010101" pitchFamily="2" charset="-122"/>
                <a:ea typeface="宋体" panose="02010600030101010101" pitchFamily="2" charset="-122"/>
                <a:cs typeface="Arial Unicode MS" pitchFamily="34" charset="-128"/>
              </a:rPr>
              <a:t>：公共防疫信息共享与数据利用</a:t>
            </a:r>
            <a:endParaRPr lang="en-US" sz="1800" kern="0" dirty="0" err="1">
              <a:latin typeface="宋体" panose="02010600030101010101" pitchFamily="2" charset="-122"/>
              <a:ea typeface="宋体" panose="02010600030101010101" pitchFamily="2" charset="-122"/>
              <a:cs typeface="Arial Unicode MS" pitchFamily="34" charset="-128"/>
            </a:endParaRPr>
          </a:p>
        </p:txBody>
      </p:sp>
    </p:spTree>
    <p:extLst>
      <p:ext uri="{BB962C8B-B14F-4D97-AF65-F5344CB8AC3E}">
        <p14:creationId xmlns:p14="http://schemas.microsoft.com/office/powerpoint/2010/main" val="128908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C648B9E-93A6-4CC6-81D1-E599A6431E00}"/>
              </a:ext>
            </a:extLst>
          </p:cNvPr>
          <p:cNvPicPr>
            <a:picLocks noChangeAspect="1"/>
          </p:cNvPicPr>
          <p:nvPr/>
        </p:nvPicPr>
        <p:blipFill>
          <a:blip r:embed="rId2"/>
          <a:stretch>
            <a:fillRect/>
          </a:stretch>
        </p:blipFill>
        <p:spPr>
          <a:xfrm>
            <a:off x="4211021" y="2940830"/>
            <a:ext cx="2452687" cy="1094479"/>
          </a:xfrm>
          <a:prstGeom prst="ellipse">
            <a:avLst/>
          </a:prstGeom>
          <a:ln>
            <a:noFill/>
          </a:ln>
          <a:effectLst>
            <a:softEdge rad="112500"/>
          </a:effectLst>
        </p:spPr>
      </p:pic>
      <p:sp>
        <p:nvSpPr>
          <p:cNvPr id="2" name="Rectangle 1">
            <a:extLst>
              <a:ext uri="{FF2B5EF4-FFF2-40B4-BE49-F238E27FC236}">
                <a16:creationId xmlns:a16="http://schemas.microsoft.com/office/drawing/2014/main" id="{8A9D29E4-FCBD-4B2D-BEE6-E5347CE0D34D}"/>
              </a:ext>
            </a:extLst>
          </p:cNvPr>
          <p:cNvSpPr/>
          <p:nvPr/>
        </p:nvSpPr>
        <p:spPr>
          <a:xfrm>
            <a:off x="443798" y="405770"/>
            <a:ext cx="9987135"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数字化防疫抗疫 </a:t>
            </a:r>
            <a:r>
              <a:rPr lang="en-US" altLang="zh-CN" sz="2400" kern="0" dirty="0">
                <a:ea typeface="Arial Unicode MS" pitchFamily="34" charset="-128"/>
                <a:cs typeface="Arial Unicode MS" pitchFamily="34" charset="-128"/>
              </a:rPr>
              <a:t>– </a:t>
            </a:r>
            <a:r>
              <a:rPr lang="zh-CN" altLang="en-US" sz="2000" i="1" kern="0" dirty="0"/>
              <a:t>借力</a:t>
            </a:r>
            <a:r>
              <a:rPr lang="en-US" altLang="zh-CN" sz="2000" i="1" kern="0" dirty="0"/>
              <a:t>SAP</a:t>
            </a:r>
            <a:r>
              <a:rPr lang="zh-CN" altLang="en-US" sz="2000" i="1" kern="0" dirty="0"/>
              <a:t>数字化创新平台进行深度创新</a:t>
            </a:r>
            <a:endParaRPr lang="en-US" altLang="zh-CN" sz="2000" i="1" kern="0" dirty="0"/>
          </a:p>
        </p:txBody>
      </p:sp>
      <p:grpSp>
        <p:nvGrpSpPr>
          <p:cNvPr id="14" name="Group 13">
            <a:extLst>
              <a:ext uri="{FF2B5EF4-FFF2-40B4-BE49-F238E27FC236}">
                <a16:creationId xmlns:a16="http://schemas.microsoft.com/office/drawing/2014/main" id="{395C7FA4-B391-46F9-99D7-FFFB749FF987}"/>
              </a:ext>
            </a:extLst>
          </p:cNvPr>
          <p:cNvGrpSpPr/>
          <p:nvPr/>
        </p:nvGrpSpPr>
        <p:grpSpPr>
          <a:xfrm>
            <a:off x="771591" y="1625637"/>
            <a:ext cx="10893498" cy="4449602"/>
            <a:chOff x="771591" y="1625637"/>
            <a:chExt cx="10893498" cy="4449602"/>
          </a:xfrm>
        </p:grpSpPr>
        <p:sp>
          <p:nvSpPr>
            <p:cNvPr id="81" name="TextBox 80">
              <a:extLst>
                <a:ext uri="{FF2B5EF4-FFF2-40B4-BE49-F238E27FC236}">
                  <a16:creationId xmlns:a16="http://schemas.microsoft.com/office/drawing/2014/main" id="{9542DE7E-6190-4165-A762-07F0C2014DE3}"/>
                </a:ext>
              </a:extLst>
            </p:cNvPr>
            <p:cNvSpPr txBox="1"/>
            <p:nvPr/>
          </p:nvSpPr>
          <p:spPr>
            <a:xfrm>
              <a:off x="771591" y="2456196"/>
              <a:ext cx="2897294"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b="1" kern="0" dirty="0">
                  <a:latin typeface="宋体" panose="02010600030101010101" pitchFamily="2" charset="-122"/>
                  <a:ea typeface="宋体" panose="02010600030101010101" pitchFamily="2" charset="-122"/>
                  <a:cs typeface="Arial Unicode MS" pitchFamily="34" charset="-128"/>
                </a:rPr>
                <a:t>主题</a:t>
              </a:r>
              <a:r>
                <a:rPr lang="zh-CN" altLang="en-US" sz="1600" kern="0" dirty="0">
                  <a:latin typeface="宋体" panose="02010600030101010101" pitchFamily="2" charset="-122"/>
                  <a:ea typeface="宋体" panose="02010600030101010101" pitchFamily="2" charset="-122"/>
                  <a:cs typeface="Arial Unicode MS" pitchFamily="34" charset="-128"/>
                </a:rPr>
                <a:t>：防疫物资应急管理</a:t>
              </a:r>
              <a:endParaRPr lang="en-US" sz="1600" kern="0" dirty="0" err="1">
                <a:latin typeface="宋体" panose="02010600030101010101" pitchFamily="2" charset="-122"/>
                <a:ea typeface="宋体" panose="02010600030101010101" pitchFamily="2" charset="-122"/>
                <a:cs typeface="Arial Unicode MS" pitchFamily="34" charset="-128"/>
              </a:endParaRPr>
            </a:p>
          </p:txBody>
        </p:sp>
        <p:sp>
          <p:nvSpPr>
            <p:cNvPr id="7" name="TextBox 6">
              <a:extLst>
                <a:ext uri="{FF2B5EF4-FFF2-40B4-BE49-F238E27FC236}">
                  <a16:creationId xmlns:a16="http://schemas.microsoft.com/office/drawing/2014/main" id="{CB4B908D-52E4-49D2-8992-4D97BACEAC16}"/>
                </a:ext>
              </a:extLst>
            </p:cNvPr>
            <p:cNvSpPr txBox="1"/>
            <p:nvPr/>
          </p:nvSpPr>
          <p:spPr>
            <a:xfrm>
              <a:off x="771591" y="3590729"/>
              <a:ext cx="2897294"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b="1" kern="0" dirty="0">
                  <a:latin typeface="宋体" panose="02010600030101010101" pitchFamily="2" charset="-122"/>
                  <a:ea typeface="宋体" panose="02010600030101010101" pitchFamily="2" charset="-122"/>
                  <a:cs typeface="Arial Unicode MS" pitchFamily="34" charset="-128"/>
                </a:rPr>
                <a:t>主题</a:t>
              </a:r>
              <a:r>
                <a:rPr lang="zh-CN" altLang="en-US" sz="1600" kern="0" dirty="0">
                  <a:latin typeface="宋体" panose="02010600030101010101" pitchFamily="2" charset="-122"/>
                  <a:ea typeface="宋体" panose="02010600030101010101" pitchFamily="2" charset="-122"/>
                  <a:cs typeface="Arial Unicode MS" pitchFamily="34" charset="-128"/>
                </a:rPr>
                <a:t>：基于</a:t>
              </a:r>
              <a:r>
                <a:rPr lang="en-US" altLang="zh-CN" sz="1600" kern="0" dirty="0">
                  <a:latin typeface="宋体" panose="02010600030101010101" pitchFamily="2" charset="-122"/>
                  <a:ea typeface="宋体" panose="02010600030101010101" pitchFamily="2" charset="-122"/>
                  <a:cs typeface="Arial Unicode MS" pitchFamily="34" charset="-128"/>
                </a:rPr>
                <a:t>IoT</a:t>
              </a:r>
              <a:r>
                <a:rPr lang="zh-CN" altLang="en-US" sz="1600" kern="0" dirty="0">
                  <a:latin typeface="宋体" panose="02010600030101010101" pitchFamily="2" charset="-122"/>
                  <a:ea typeface="宋体" panose="02010600030101010101" pitchFamily="2" charset="-122"/>
                  <a:cs typeface="Arial Unicode MS" pitchFamily="34" charset="-128"/>
                </a:rPr>
                <a:t>的热成像温测与异常人员快速识别</a:t>
              </a:r>
              <a:endParaRPr lang="en-US" sz="1600" kern="0" dirty="0" err="1">
                <a:latin typeface="宋体" panose="02010600030101010101" pitchFamily="2" charset="-122"/>
                <a:ea typeface="宋体" panose="02010600030101010101" pitchFamily="2" charset="-122"/>
                <a:cs typeface="Arial Unicode MS" pitchFamily="34" charset="-128"/>
              </a:endParaRPr>
            </a:p>
          </p:txBody>
        </p:sp>
        <p:sp>
          <p:nvSpPr>
            <p:cNvPr id="8" name="TextBox 7">
              <a:extLst>
                <a:ext uri="{FF2B5EF4-FFF2-40B4-BE49-F238E27FC236}">
                  <a16:creationId xmlns:a16="http://schemas.microsoft.com/office/drawing/2014/main" id="{2EED6636-302B-443F-AA25-CEC91529EA83}"/>
                </a:ext>
              </a:extLst>
            </p:cNvPr>
            <p:cNvSpPr txBox="1"/>
            <p:nvPr/>
          </p:nvSpPr>
          <p:spPr>
            <a:xfrm>
              <a:off x="1779971" y="4725262"/>
              <a:ext cx="2897294"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b="1" kern="0" dirty="0">
                  <a:latin typeface="宋体" panose="02010600030101010101" pitchFamily="2" charset="-122"/>
                  <a:ea typeface="宋体" panose="02010600030101010101" pitchFamily="2" charset="-122"/>
                  <a:cs typeface="Arial Unicode MS" pitchFamily="34" charset="-128"/>
                </a:rPr>
                <a:t>主题</a:t>
              </a:r>
              <a:r>
                <a:rPr lang="zh-CN" altLang="en-US" sz="1600" kern="0" dirty="0">
                  <a:latin typeface="宋体" panose="02010600030101010101" pitchFamily="2" charset="-122"/>
                  <a:ea typeface="宋体" panose="02010600030101010101" pitchFamily="2" charset="-122"/>
                  <a:cs typeface="Arial Unicode MS" pitchFamily="34" charset="-128"/>
                </a:rPr>
                <a:t>：人员密集场所内的防疫机器人巡检</a:t>
              </a:r>
              <a:endParaRPr lang="en-US" sz="1600" kern="0" dirty="0" err="1">
                <a:latin typeface="宋体" panose="02010600030101010101" pitchFamily="2" charset="-122"/>
                <a:ea typeface="宋体" panose="02010600030101010101" pitchFamily="2" charset="-122"/>
                <a:cs typeface="Arial Unicode MS" pitchFamily="34" charset="-128"/>
              </a:endParaRPr>
            </a:p>
          </p:txBody>
        </p:sp>
        <p:sp>
          <p:nvSpPr>
            <p:cNvPr id="9" name="TextBox 8">
              <a:extLst>
                <a:ext uri="{FF2B5EF4-FFF2-40B4-BE49-F238E27FC236}">
                  <a16:creationId xmlns:a16="http://schemas.microsoft.com/office/drawing/2014/main" id="{CBC7A2D6-9B08-4FA2-A712-E416D6F389EE}"/>
                </a:ext>
              </a:extLst>
            </p:cNvPr>
            <p:cNvSpPr txBox="1"/>
            <p:nvPr/>
          </p:nvSpPr>
          <p:spPr>
            <a:xfrm>
              <a:off x="4677265" y="5582796"/>
              <a:ext cx="2897294"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b="1" kern="0" dirty="0">
                  <a:latin typeface="宋体" panose="02010600030101010101" pitchFamily="2" charset="-122"/>
                  <a:ea typeface="宋体" panose="02010600030101010101" pitchFamily="2" charset="-122"/>
                  <a:cs typeface="Arial Unicode MS" pitchFamily="34" charset="-128"/>
                </a:rPr>
                <a:t>主题</a:t>
              </a:r>
              <a:r>
                <a:rPr lang="zh-CN" altLang="en-US" sz="1600" kern="0" dirty="0">
                  <a:latin typeface="宋体" panose="02010600030101010101" pitchFamily="2" charset="-122"/>
                  <a:ea typeface="宋体" panose="02010600030101010101" pitchFamily="2" charset="-122"/>
                  <a:cs typeface="Arial Unicode MS" pitchFamily="34" charset="-128"/>
                </a:rPr>
                <a:t>：防疫志愿者管理与网格内专业人员力量调配</a:t>
              </a:r>
              <a:endParaRPr lang="en-US" sz="1600" kern="0" dirty="0" err="1">
                <a:latin typeface="宋体" panose="02010600030101010101" pitchFamily="2" charset="-122"/>
                <a:ea typeface="宋体" panose="02010600030101010101" pitchFamily="2" charset="-122"/>
                <a:cs typeface="Arial Unicode MS" pitchFamily="34" charset="-128"/>
              </a:endParaRPr>
            </a:p>
          </p:txBody>
        </p:sp>
        <p:sp>
          <p:nvSpPr>
            <p:cNvPr id="10" name="TextBox 9">
              <a:extLst>
                <a:ext uri="{FF2B5EF4-FFF2-40B4-BE49-F238E27FC236}">
                  <a16:creationId xmlns:a16="http://schemas.microsoft.com/office/drawing/2014/main" id="{BFDC5952-14A9-431A-B2DB-5AE79FD763EF}"/>
                </a:ext>
              </a:extLst>
            </p:cNvPr>
            <p:cNvSpPr txBox="1"/>
            <p:nvPr/>
          </p:nvSpPr>
          <p:spPr>
            <a:xfrm>
              <a:off x="7787355" y="4656895"/>
              <a:ext cx="2897294"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b="1" kern="0" dirty="0">
                  <a:latin typeface="宋体" panose="02010600030101010101" pitchFamily="2" charset="-122"/>
                  <a:ea typeface="宋体" panose="02010600030101010101" pitchFamily="2" charset="-122"/>
                  <a:cs typeface="Arial Unicode MS" pitchFamily="34" charset="-128"/>
                </a:rPr>
                <a:t>主题</a:t>
              </a:r>
              <a:r>
                <a:rPr lang="zh-CN" altLang="en-US" sz="1600" kern="0" dirty="0">
                  <a:latin typeface="宋体" panose="02010600030101010101" pitchFamily="2" charset="-122"/>
                  <a:ea typeface="宋体" panose="02010600030101010101" pitchFamily="2" charset="-122"/>
                  <a:cs typeface="Arial Unicode MS" pitchFamily="34" charset="-128"/>
                </a:rPr>
                <a:t>：企业复工复产对防疫物资供应影响的模拟分析</a:t>
              </a:r>
              <a:endParaRPr lang="en-US" sz="1600" kern="0" dirty="0" err="1">
                <a:latin typeface="宋体" panose="02010600030101010101" pitchFamily="2" charset="-122"/>
                <a:ea typeface="宋体" panose="02010600030101010101" pitchFamily="2" charset="-122"/>
                <a:cs typeface="Arial Unicode MS" pitchFamily="34" charset="-128"/>
              </a:endParaRPr>
            </a:p>
          </p:txBody>
        </p:sp>
        <p:sp>
          <p:nvSpPr>
            <p:cNvPr id="11" name="TextBox 10">
              <a:extLst>
                <a:ext uri="{FF2B5EF4-FFF2-40B4-BE49-F238E27FC236}">
                  <a16:creationId xmlns:a16="http://schemas.microsoft.com/office/drawing/2014/main" id="{758441EB-32BA-40D4-939C-7F2A03A22AE2}"/>
                </a:ext>
              </a:extLst>
            </p:cNvPr>
            <p:cNvSpPr txBox="1"/>
            <p:nvPr/>
          </p:nvSpPr>
          <p:spPr>
            <a:xfrm>
              <a:off x="8767795" y="3313730"/>
              <a:ext cx="2897294"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b="1" kern="0" dirty="0">
                  <a:latin typeface="宋体" panose="02010600030101010101" pitchFamily="2" charset="-122"/>
                  <a:ea typeface="宋体" panose="02010600030101010101" pitchFamily="2" charset="-122"/>
                  <a:cs typeface="Arial Unicode MS" pitchFamily="34" charset="-128"/>
                </a:rPr>
                <a:t>主题</a:t>
              </a:r>
              <a:r>
                <a:rPr lang="zh-CN" altLang="en-US" sz="1600" kern="0" dirty="0">
                  <a:latin typeface="宋体" panose="02010600030101010101" pitchFamily="2" charset="-122"/>
                  <a:ea typeface="宋体" panose="02010600030101010101" pitchFamily="2" charset="-122"/>
                  <a:cs typeface="Arial Unicode MS" pitchFamily="34" charset="-128"/>
                </a:rPr>
                <a:t>：流调数据与公共交通数据、通讯数据、海关数据的整合分析与追踪</a:t>
              </a:r>
              <a:endParaRPr lang="en-US" sz="1600" kern="0" dirty="0" err="1">
                <a:latin typeface="宋体" panose="02010600030101010101" pitchFamily="2" charset="-122"/>
                <a:ea typeface="宋体" panose="02010600030101010101" pitchFamily="2" charset="-122"/>
                <a:cs typeface="Arial Unicode MS" pitchFamily="34" charset="-128"/>
              </a:endParaRPr>
            </a:p>
          </p:txBody>
        </p:sp>
        <p:sp>
          <p:nvSpPr>
            <p:cNvPr id="12" name="TextBox 11">
              <a:extLst>
                <a:ext uri="{FF2B5EF4-FFF2-40B4-BE49-F238E27FC236}">
                  <a16:creationId xmlns:a16="http://schemas.microsoft.com/office/drawing/2014/main" id="{39504E14-B726-429F-94C0-1FC6B8144BB2}"/>
                </a:ext>
              </a:extLst>
            </p:cNvPr>
            <p:cNvSpPr txBox="1"/>
            <p:nvPr/>
          </p:nvSpPr>
          <p:spPr>
            <a:xfrm>
              <a:off x="7463928" y="2179196"/>
              <a:ext cx="2897294"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b="1" kern="0" dirty="0">
                  <a:latin typeface="宋体" panose="02010600030101010101" pitchFamily="2" charset="-122"/>
                  <a:ea typeface="宋体" panose="02010600030101010101" pitchFamily="2" charset="-122"/>
                  <a:cs typeface="Arial Unicode MS" pitchFamily="34" charset="-128"/>
                </a:rPr>
                <a:t>主题</a:t>
              </a:r>
              <a:r>
                <a:rPr lang="zh-CN" altLang="en-US" sz="1600" kern="0" dirty="0">
                  <a:latin typeface="宋体" panose="02010600030101010101" pitchFamily="2" charset="-122"/>
                  <a:ea typeface="宋体" panose="02010600030101010101" pitchFamily="2" charset="-122"/>
                  <a:cs typeface="Arial Unicode MS" pitchFamily="34" charset="-128"/>
                </a:rPr>
                <a:t>：国际防疫信息、数据和治疗方案共享</a:t>
              </a:r>
              <a:endParaRPr lang="en-US" sz="1600" kern="0" dirty="0" err="1">
                <a:latin typeface="宋体" panose="02010600030101010101" pitchFamily="2" charset="-122"/>
                <a:ea typeface="宋体" panose="02010600030101010101" pitchFamily="2" charset="-122"/>
                <a:cs typeface="Arial Unicode MS" pitchFamily="34" charset="-128"/>
              </a:endParaRPr>
            </a:p>
          </p:txBody>
        </p:sp>
        <p:sp>
          <p:nvSpPr>
            <p:cNvPr id="13" name="TextBox 12">
              <a:extLst>
                <a:ext uri="{FF2B5EF4-FFF2-40B4-BE49-F238E27FC236}">
                  <a16:creationId xmlns:a16="http://schemas.microsoft.com/office/drawing/2014/main" id="{E480AA20-80EE-4E4C-B796-A9EEA1FD4EFF}"/>
                </a:ext>
              </a:extLst>
            </p:cNvPr>
            <p:cNvSpPr txBox="1"/>
            <p:nvPr/>
          </p:nvSpPr>
          <p:spPr>
            <a:xfrm>
              <a:off x="3932198" y="1625637"/>
              <a:ext cx="2897294"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b="1" kern="0" dirty="0">
                  <a:latin typeface="宋体" panose="02010600030101010101" pitchFamily="2" charset="-122"/>
                  <a:ea typeface="宋体" panose="02010600030101010101" pitchFamily="2" charset="-122"/>
                  <a:cs typeface="Arial Unicode MS" pitchFamily="34" charset="-128"/>
                </a:rPr>
                <a:t>主题</a:t>
              </a:r>
              <a:r>
                <a:rPr lang="zh-CN" altLang="en-US" sz="1600" kern="0" dirty="0">
                  <a:latin typeface="宋体" panose="02010600030101010101" pitchFamily="2" charset="-122"/>
                  <a:ea typeface="宋体" panose="02010600030101010101" pitchFamily="2" charset="-122"/>
                  <a:cs typeface="Arial Unicode MS" pitchFamily="34" charset="-128"/>
                </a:rPr>
                <a:t>：基层网格人员防疫数字化助理</a:t>
              </a:r>
              <a:endParaRPr lang="en-US" sz="1600" kern="0" dirty="0" err="1">
                <a:latin typeface="宋体" panose="02010600030101010101" pitchFamily="2" charset="-122"/>
                <a:ea typeface="宋体" panose="02010600030101010101" pitchFamily="2" charset="-122"/>
                <a:cs typeface="Arial Unicode MS" pitchFamily="34" charset="-128"/>
              </a:endParaRPr>
            </a:p>
          </p:txBody>
        </p:sp>
        <p:pic>
          <p:nvPicPr>
            <p:cNvPr id="4" name="Picture 3">
              <a:extLst>
                <a:ext uri="{FF2B5EF4-FFF2-40B4-BE49-F238E27FC236}">
                  <a16:creationId xmlns:a16="http://schemas.microsoft.com/office/drawing/2014/main" id="{6D330228-9BDF-46EE-BEA4-DBF687E752DB}"/>
                </a:ext>
              </a:extLst>
            </p:cNvPr>
            <p:cNvPicPr>
              <a:picLocks noChangeAspect="1"/>
            </p:cNvPicPr>
            <p:nvPr/>
          </p:nvPicPr>
          <p:blipFill>
            <a:blip r:embed="rId3"/>
            <a:stretch>
              <a:fillRect/>
            </a:stretch>
          </p:blipFill>
          <p:spPr>
            <a:xfrm>
              <a:off x="6075548" y="3777830"/>
              <a:ext cx="1362075" cy="352425"/>
            </a:xfrm>
            <a:prstGeom prst="rect">
              <a:avLst/>
            </a:prstGeom>
          </p:spPr>
        </p:pic>
        <p:sp>
          <p:nvSpPr>
            <p:cNvPr id="6" name="TextBox 5">
              <a:extLst>
                <a:ext uri="{FF2B5EF4-FFF2-40B4-BE49-F238E27FC236}">
                  <a16:creationId xmlns:a16="http://schemas.microsoft.com/office/drawing/2014/main" id="{C5E439C9-1E99-4CE7-9C9D-44F637034FC9}"/>
                </a:ext>
              </a:extLst>
            </p:cNvPr>
            <p:cNvSpPr txBox="1"/>
            <p:nvPr/>
          </p:nvSpPr>
          <p:spPr>
            <a:xfrm>
              <a:off x="5419738" y="4105810"/>
              <a:ext cx="1616142"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b="1" kern="0" dirty="0">
                  <a:solidFill>
                    <a:schemeClr val="accent3"/>
                  </a:solidFill>
                  <a:latin typeface="宋体" panose="02010600030101010101" pitchFamily="2" charset="-122"/>
                  <a:ea typeface="宋体" panose="02010600030101010101" pitchFamily="2" charset="-122"/>
                  <a:cs typeface="Arial Unicode MS" pitchFamily="34" charset="-128"/>
                </a:rPr>
                <a:t>数字化创新平台</a:t>
              </a:r>
              <a:endParaRPr lang="en-US" sz="1600" b="1" kern="0" dirty="0" err="1">
                <a:solidFill>
                  <a:schemeClr val="accent3"/>
                </a:solidFill>
                <a:latin typeface="宋体" panose="02010600030101010101" pitchFamily="2" charset="-122"/>
                <a:ea typeface="宋体" panose="02010600030101010101" pitchFamily="2" charset="-122"/>
                <a:cs typeface="Arial Unicode MS" pitchFamily="34" charset="-128"/>
              </a:endParaRPr>
            </a:p>
          </p:txBody>
        </p:sp>
      </p:grpSp>
    </p:spTree>
    <p:extLst>
      <p:ext uri="{BB962C8B-B14F-4D97-AF65-F5344CB8AC3E}">
        <p14:creationId xmlns:p14="http://schemas.microsoft.com/office/powerpoint/2010/main" val="3252713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228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622D8C-20C3-48E1-AA87-083B9BC604C2}"/>
              </a:ext>
            </a:extLst>
          </p:cNvPr>
          <p:cNvSpPr txBox="1"/>
          <p:nvPr/>
        </p:nvSpPr>
        <p:spPr>
          <a:xfrm>
            <a:off x="699908" y="1388533"/>
            <a:ext cx="894080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kern="0" dirty="0">
                <a:latin typeface="宋体" panose="02010600030101010101" pitchFamily="2" charset="-122"/>
                <a:ea typeface="宋体" panose="02010600030101010101" pitchFamily="2" charset="-122"/>
                <a:cs typeface="Arial Unicode MS" pitchFamily="34" charset="-128"/>
              </a:rPr>
              <a:t>中国经验 ：疫情爆发期，通过</a:t>
            </a:r>
            <a:r>
              <a:rPr lang="zh-CN" altLang="en-US" sz="1800" b="1" kern="0" dirty="0">
                <a:latin typeface="宋体" panose="02010600030101010101" pitchFamily="2" charset="-122"/>
                <a:ea typeface="宋体" panose="02010600030101010101" pitchFamily="2" charset="-122"/>
                <a:cs typeface="Arial Unicode MS" pitchFamily="34" charset="-128"/>
              </a:rPr>
              <a:t>果断隔离</a:t>
            </a:r>
            <a:r>
              <a:rPr lang="zh-CN" altLang="en-US" sz="1800" kern="0" dirty="0">
                <a:latin typeface="宋体" panose="02010600030101010101" pitchFamily="2" charset="-122"/>
                <a:ea typeface="宋体" panose="02010600030101010101" pitchFamily="2" charset="-122"/>
                <a:cs typeface="Arial Unicode MS" pitchFamily="34" charset="-128"/>
              </a:rPr>
              <a:t>和</a:t>
            </a:r>
            <a:r>
              <a:rPr lang="zh-CN" altLang="en-US" sz="1800" b="1" kern="0" dirty="0">
                <a:latin typeface="宋体" panose="02010600030101010101" pitchFamily="2" charset="-122"/>
                <a:ea typeface="宋体" panose="02010600030101010101" pitchFamily="2" charset="-122"/>
                <a:cs typeface="Arial Unicode MS" pitchFamily="34" charset="-128"/>
              </a:rPr>
              <a:t>人民“战争”</a:t>
            </a:r>
            <a:r>
              <a:rPr lang="zh-CN" altLang="en-US" sz="1800" kern="0" dirty="0">
                <a:latin typeface="宋体" panose="02010600030101010101" pitchFamily="2" charset="-122"/>
                <a:ea typeface="宋体" panose="02010600030101010101" pitchFamily="2" charset="-122"/>
                <a:cs typeface="Arial Unicode MS" pitchFamily="34" charset="-128"/>
              </a:rPr>
              <a:t>，有效遏制疫情快速发展。</a:t>
            </a:r>
            <a:endParaRPr lang="en-US" sz="1800" kern="0" dirty="0" err="1">
              <a:latin typeface="宋体" panose="02010600030101010101" pitchFamily="2" charset="-122"/>
              <a:ea typeface="宋体" panose="02010600030101010101" pitchFamily="2" charset="-122"/>
              <a:cs typeface="Arial Unicode MS" pitchFamily="34" charset="-128"/>
            </a:endParaRPr>
          </a:p>
        </p:txBody>
      </p:sp>
      <p:sp>
        <p:nvSpPr>
          <p:cNvPr id="4" name="TextBox 3">
            <a:extLst>
              <a:ext uri="{FF2B5EF4-FFF2-40B4-BE49-F238E27FC236}">
                <a16:creationId xmlns:a16="http://schemas.microsoft.com/office/drawing/2014/main" id="{B5AD1F33-B788-44BC-9DF4-07AC78A4F39B}"/>
              </a:ext>
            </a:extLst>
          </p:cNvPr>
          <p:cNvSpPr txBox="1"/>
          <p:nvPr/>
        </p:nvSpPr>
        <p:spPr>
          <a:xfrm>
            <a:off x="699908" y="1981199"/>
            <a:ext cx="8940800"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kern="0" dirty="0">
                <a:latin typeface="宋体" panose="02010600030101010101" pitchFamily="2" charset="-122"/>
                <a:ea typeface="宋体" panose="02010600030101010101" pitchFamily="2" charset="-122"/>
                <a:cs typeface="Arial Unicode MS" pitchFamily="34" charset="-128"/>
              </a:rPr>
              <a:t>新加坡经验 ：疫情初期，避免聚集，内紧外松，确保本地</a:t>
            </a:r>
            <a:r>
              <a:rPr lang="zh-CN" altLang="en-US" sz="1800" b="1" kern="0" dirty="0">
                <a:latin typeface="宋体" panose="02010600030101010101" pitchFamily="2" charset="-122"/>
                <a:ea typeface="宋体" panose="02010600030101010101" pitchFamily="2" charset="-122"/>
                <a:cs typeface="Arial Unicode MS" pitchFamily="34" charset="-128"/>
              </a:rPr>
              <a:t>医疗资源平稳运行</a:t>
            </a:r>
            <a:r>
              <a:rPr lang="zh-CN" altLang="en-US" sz="1800" kern="0" dirty="0">
                <a:latin typeface="宋体" panose="02010600030101010101" pitchFamily="2" charset="-122"/>
                <a:ea typeface="宋体" panose="02010600030101010101" pitchFamily="2" charset="-122"/>
                <a:cs typeface="Arial Unicode MS" pitchFamily="34" charset="-128"/>
              </a:rPr>
              <a:t>。同时</a:t>
            </a:r>
            <a:r>
              <a:rPr lang="zh-CN" altLang="en-US" sz="1800" b="1" kern="0" dirty="0">
                <a:latin typeface="宋体" panose="02010600030101010101" pitchFamily="2" charset="-122"/>
                <a:ea typeface="宋体" panose="02010600030101010101" pitchFamily="2" charset="-122"/>
                <a:cs typeface="Arial Unicode MS" pitchFamily="34" charset="-128"/>
              </a:rPr>
              <a:t>详细披露病患接触信息</a:t>
            </a:r>
            <a:r>
              <a:rPr lang="zh-CN" altLang="en-US" sz="1800" kern="0" dirty="0">
                <a:latin typeface="宋体" panose="02010600030101010101" pitchFamily="2" charset="-122"/>
                <a:ea typeface="宋体" panose="02010600030101010101" pitchFamily="2" charset="-122"/>
                <a:cs typeface="Arial Unicode MS" pitchFamily="34" charset="-128"/>
              </a:rPr>
              <a:t>，减少民众恐慌、降低传播概率。</a:t>
            </a:r>
            <a:endParaRPr lang="en-US" sz="1800" kern="0" dirty="0" err="1">
              <a:latin typeface="宋体" panose="02010600030101010101" pitchFamily="2" charset="-122"/>
              <a:ea typeface="宋体" panose="02010600030101010101" pitchFamily="2" charset="-122"/>
              <a:cs typeface="Arial Unicode MS" pitchFamily="34" charset="-128"/>
            </a:endParaRPr>
          </a:p>
        </p:txBody>
      </p:sp>
      <p:pic>
        <p:nvPicPr>
          <p:cNvPr id="6" name="Picture 5">
            <a:extLst>
              <a:ext uri="{FF2B5EF4-FFF2-40B4-BE49-F238E27FC236}">
                <a16:creationId xmlns:a16="http://schemas.microsoft.com/office/drawing/2014/main" id="{32B7927C-7014-4DA3-AE1E-B68E01F750ED}"/>
              </a:ext>
            </a:extLst>
          </p:cNvPr>
          <p:cNvPicPr>
            <a:picLocks noChangeAspect="1"/>
          </p:cNvPicPr>
          <p:nvPr/>
        </p:nvPicPr>
        <p:blipFill>
          <a:blip r:embed="rId2"/>
          <a:stretch>
            <a:fillRect/>
          </a:stretch>
        </p:blipFill>
        <p:spPr>
          <a:xfrm>
            <a:off x="9473490" y="960682"/>
            <a:ext cx="1895475" cy="704850"/>
          </a:xfrm>
          <a:prstGeom prst="rect">
            <a:avLst/>
          </a:prstGeom>
        </p:spPr>
      </p:pic>
      <p:sp>
        <p:nvSpPr>
          <p:cNvPr id="7" name="TextBox 6">
            <a:extLst>
              <a:ext uri="{FF2B5EF4-FFF2-40B4-BE49-F238E27FC236}">
                <a16:creationId xmlns:a16="http://schemas.microsoft.com/office/drawing/2014/main" id="{46C6DB82-37BC-4948-A8F6-A41F4E3EEAE9}"/>
              </a:ext>
            </a:extLst>
          </p:cNvPr>
          <p:cNvSpPr txBox="1"/>
          <p:nvPr/>
        </p:nvSpPr>
        <p:spPr>
          <a:xfrm>
            <a:off x="10005126" y="1713087"/>
            <a:ext cx="1535289"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400" b="1" kern="0" dirty="0">
                <a:solidFill>
                  <a:schemeClr val="accent1"/>
                </a:solidFill>
                <a:latin typeface="宋体" panose="02010600030101010101" pitchFamily="2" charset="-122"/>
                <a:ea typeface="宋体" panose="02010600030101010101" pitchFamily="2" charset="-122"/>
                <a:cs typeface="Arial Unicode MS" pitchFamily="34" charset="-128"/>
              </a:rPr>
              <a:t>赞赏两国的方案！</a:t>
            </a:r>
            <a:endParaRPr lang="en-US" sz="1400" b="1" kern="0" dirty="0" err="1">
              <a:solidFill>
                <a:schemeClr val="accent1"/>
              </a:solidFill>
              <a:latin typeface="宋体" panose="02010600030101010101" pitchFamily="2" charset="-122"/>
              <a:ea typeface="宋体" panose="02010600030101010101" pitchFamily="2" charset="-122"/>
              <a:cs typeface="Arial Unicode MS" pitchFamily="34" charset="-128"/>
            </a:endParaRPr>
          </a:p>
        </p:txBody>
      </p:sp>
      <p:sp>
        <p:nvSpPr>
          <p:cNvPr id="12" name="Rectangle 11">
            <a:extLst>
              <a:ext uri="{FF2B5EF4-FFF2-40B4-BE49-F238E27FC236}">
                <a16:creationId xmlns:a16="http://schemas.microsoft.com/office/drawing/2014/main" id="{67B43E6A-3C9C-4006-B67E-02DE82712A93}"/>
              </a:ext>
            </a:extLst>
          </p:cNvPr>
          <p:cNvSpPr/>
          <p:nvPr/>
        </p:nvSpPr>
        <p:spPr>
          <a:xfrm>
            <a:off x="699908" y="3650494"/>
            <a:ext cx="2262158" cy="369332"/>
          </a:xfrm>
          <a:prstGeom prst="rect">
            <a:avLst/>
          </a:prstGeom>
        </p:spPr>
        <p:txBody>
          <a:bodyPr wrap="none">
            <a:spAutoFit/>
          </a:bodyPr>
          <a:lstStyle/>
          <a:p>
            <a:r>
              <a:rPr lang="zh-CN" altLang="en-US" sz="1800" dirty="0">
                <a:solidFill>
                  <a:srgbClr val="000000"/>
                </a:solidFill>
                <a:latin typeface="宋体" panose="02010600030101010101" pitchFamily="2" charset="-122"/>
                <a:ea typeface="宋体" panose="02010600030101010101" pitchFamily="2" charset="-122"/>
              </a:rPr>
              <a:t>隔离措施是否做到？</a:t>
            </a:r>
            <a:endParaRPr lang="en-US" sz="1800" dirty="0">
              <a:latin typeface="宋体" panose="02010600030101010101" pitchFamily="2" charset="-122"/>
              <a:ea typeface="宋体" panose="02010600030101010101" pitchFamily="2" charset="-122"/>
            </a:endParaRPr>
          </a:p>
        </p:txBody>
      </p:sp>
      <p:sp>
        <p:nvSpPr>
          <p:cNvPr id="13" name="Rectangle 12">
            <a:extLst>
              <a:ext uri="{FF2B5EF4-FFF2-40B4-BE49-F238E27FC236}">
                <a16:creationId xmlns:a16="http://schemas.microsoft.com/office/drawing/2014/main" id="{CA8446FB-C24F-489B-AD22-D185DBBDAC7D}"/>
              </a:ext>
            </a:extLst>
          </p:cNvPr>
          <p:cNvSpPr/>
          <p:nvPr/>
        </p:nvSpPr>
        <p:spPr>
          <a:xfrm>
            <a:off x="699908" y="4265363"/>
            <a:ext cx="3647152" cy="369332"/>
          </a:xfrm>
          <a:prstGeom prst="rect">
            <a:avLst/>
          </a:prstGeom>
        </p:spPr>
        <p:txBody>
          <a:bodyPr wrap="none">
            <a:spAutoFit/>
          </a:bodyPr>
          <a:lstStyle/>
          <a:p>
            <a:r>
              <a:rPr lang="zh-CN" altLang="en-US" sz="1800" dirty="0">
                <a:solidFill>
                  <a:srgbClr val="000000"/>
                </a:solidFill>
                <a:latin typeface="宋体" panose="02010600030101010101" pitchFamily="2" charset="-122"/>
                <a:ea typeface="宋体" panose="02010600030101010101" pitchFamily="2" charset="-122"/>
              </a:rPr>
              <a:t>是否有效识别高风险区域和人群？</a:t>
            </a:r>
            <a:endParaRPr lang="en-US" sz="1800" dirty="0">
              <a:latin typeface="宋体" panose="02010600030101010101" pitchFamily="2" charset="-122"/>
              <a:ea typeface="宋体" panose="02010600030101010101" pitchFamily="2" charset="-122"/>
            </a:endParaRPr>
          </a:p>
        </p:txBody>
      </p:sp>
      <p:sp>
        <p:nvSpPr>
          <p:cNvPr id="14" name="Rectangle 13">
            <a:extLst>
              <a:ext uri="{FF2B5EF4-FFF2-40B4-BE49-F238E27FC236}">
                <a16:creationId xmlns:a16="http://schemas.microsoft.com/office/drawing/2014/main" id="{4E86A547-F172-4016-ADF9-F65D9C4390FE}"/>
              </a:ext>
            </a:extLst>
          </p:cNvPr>
          <p:cNvSpPr/>
          <p:nvPr/>
        </p:nvSpPr>
        <p:spPr>
          <a:xfrm>
            <a:off x="6757492" y="3626144"/>
            <a:ext cx="3185487" cy="369332"/>
          </a:xfrm>
          <a:prstGeom prst="rect">
            <a:avLst/>
          </a:prstGeom>
        </p:spPr>
        <p:txBody>
          <a:bodyPr wrap="none">
            <a:spAutoFit/>
          </a:bodyPr>
          <a:lstStyle/>
          <a:p>
            <a:r>
              <a:rPr lang="zh-CN" altLang="en-US" sz="1800" dirty="0">
                <a:solidFill>
                  <a:srgbClr val="000000"/>
                </a:solidFill>
                <a:latin typeface="宋体" panose="02010600030101010101" pitchFamily="2" charset="-122"/>
                <a:ea typeface="宋体" panose="02010600030101010101" pitchFamily="2" charset="-122"/>
              </a:rPr>
              <a:t>防疫抗疫资源是否配置恰当？</a:t>
            </a:r>
            <a:endParaRPr lang="en-US" sz="1800" dirty="0">
              <a:latin typeface="宋体" panose="02010600030101010101" pitchFamily="2" charset="-122"/>
              <a:ea typeface="宋体" panose="02010600030101010101" pitchFamily="2" charset="-122"/>
            </a:endParaRPr>
          </a:p>
        </p:txBody>
      </p:sp>
      <p:sp>
        <p:nvSpPr>
          <p:cNvPr id="15" name="Rectangle 14">
            <a:extLst>
              <a:ext uri="{FF2B5EF4-FFF2-40B4-BE49-F238E27FC236}">
                <a16:creationId xmlns:a16="http://schemas.microsoft.com/office/drawing/2014/main" id="{56B98168-7384-4468-AEAE-117D923C96EE}"/>
              </a:ext>
            </a:extLst>
          </p:cNvPr>
          <p:cNvSpPr/>
          <p:nvPr/>
        </p:nvSpPr>
        <p:spPr>
          <a:xfrm>
            <a:off x="713205" y="4911401"/>
            <a:ext cx="5032147" cy="369332"/>
          </a:xfrm>
          <a:prstGeom prst="rect">
            <a:avLst/>
          </a:prstGeom>
        </p:spPr>
        <p:txBody>
          <a:bodyPr wrap="none">
            <a:spAutoFit/>
          </a:bodyPr>
          <a:lstStyle/>
          <a:p>
            <a:r>
              <a:rPr lang="zh-CN" altLang="en-US" sz="1800" dirty="0">
                <a:solidFill>
                  <a:srgbClr val="000000"/>
                </a:solidFill>
                <a:latin typeface="宋体" panose="02010600030101010101" pitchFamily="2" charset="-122"/>
                <a:ea typeface="宋体" panose="02010600030101010101" pitchFamily="2" charset="-122"/>
              </a:rPr>
              <a:t>确诊病例后，流行病学调查如何高效快速开展？</a:t>
            </a:r>
            <a:endParaRPr lang="en-US" sz="1800" dirty="0">
              <a:latin typeface="宋体" panose="02010600030101010101" pitchFamily="2" charset="-122"/>
              <a:ea typeface="宋体" panose="02010600030101010101" pitchFamily="2" charset="-122"/>
            </a:endParaRPr>
          </a:p>
        </p:txBody>
      </p:sp>
      <p:sp>
        <p:nvSpPr>
          <p:cNvPr id="16" name="Rectangle 15">
            <a:extLst>
              <a:ext uri="{FF2B5EF4-FFF2-40B4-BE49-F238E27FC236}">
                <a16:creationId xmlns:a16="http://schemas.microsoft.com/office/drawing/2014/main" id="{756231DF-78BC-4496-8938-795CDB99F5EC}"/>
              </a:ext>
            </a:extLst>
          </p:cNvPr>
          <p:cNvSpPr/>
          <p:nvPr/>
        </p:nvSpPr>
        <p:spPr>
          <a:xfrm>
            <a:off x="713205" y="5557439"/>
            <a:ext cx="4339650" cy="369332"/>
          </a:xfrm>
          <a:prstGeom prst="rect">
            <a:avLst/>
          </a:prstGeom>
        </p:spPr>
        <p:txBody>
          <a:bodyPr wrap="none">
            <a:spAutoFit/>
          </a:bodyPr>
          <a:lstStyle/>
          <a:p>
            <a:r>
              <a:rPr lang="zh-CN" altLang="en-US" sz="1800" dirty="0">
                <a:solidFill>
                  <a:srgbClr val="000000"/>
                </a:solidFill>
                <a:latin typeface="宋体" panose="02010600030101010101" pitchFamily="2" charset="-122"/>
                <a:ea typeface="宋体" panose="02010600030101010101" pitchFamily="2" charset="-122"/>
              </a:rPr>
              <a:t>如何在疫情爆发期快速应收尽收、清底？</a:t>
            </a:r>
            <a:endParaRPr lang="en-US" sz="1800" dirty="0">
              <a:latin typeface="宋体" panose="02010600030101010101" pitchFamily="2" charset="-122"/>
              <a:ea typeface="宋体" panose="02010600030101010101" pitchFamily="2" charset="-122"/>
            </a:endParaRPr>
          </a:p>
        </p:txBody>
      </p:sp>
      <p:sp>
        <p:nvSpPr>
          <p:cNvPr id="17" name="Rectangle 16">
            <a:extLst>
              <a:ext uri="{FF2B5EF4-FFF2-40B4-BE49-F238E27FC236}">
                <a16:creationId xmlns:a16="http://schemas.microsoft.com/office/drawing/2014/main" id="{C64F51A1-836D-4539-B042-4AB1EC44F240}"/>
              </a:ext>
            </a:extLst>
          </p:cNvPr>
          <p:cNvSpPr/>
          <p:nvPr/>
        </p:nvSpPr>
        <p:spPr>
          <a:xfrm>
            <a:off x="6757492" y="4121288"/>
            <a:ext cx="4348495" cy="923330"/>
          </a:xfrm>
          <a:prstGeom prst="rect">
            <a:avLst/>
          </a:prstGeom>
        </p:spPr>
        <p:txBody>
          <a:bodyPr wrap="square">
            <a:spAutoFit/>
          </a:bodyPr>
          <a:lstStyle/>
          <a:p>
            <a:r>
              <a:rPr lang="zh-CN" altLang="en-US" sz="1800" dirty="0">
                <a:solidFill>
                  <a:srgbClr val="000000"/>
                </a:solidFill>
                <a:latin typeface="宋体" panose="02010600030101010101" pitchFamily="2" charset="-122"/>
                <a:ea typeface="宋体" panose="02010600030101010101" pitchFamily="2" charset="-122"/>
              </a:rPr>
              <a:t>上面千条线，下面一根针。如何帮助基层落实工作，从会议、报表中解放出来，更多时间更高效地参与一线防控工作？</a:t>
            </a:r>
            <a:endParaRPr lang="en-US" sz="1800" dirty="0">
              <a:latin typeface="宋体" panose="02010600030101010101" pitchFamily="2" charset="-122"/>
              <a:ea typeface="宋体" panose="02010600030101010101" pitchFamily="2" charset="-122"/>
            </a:endParaRPr>
          </a:p>
        </p:txBody>
      </p:sp>
      <p:sp>
        <p:nvSpPr>
          <p:cNvPr id="18" name="Rectangle 17">
            <a:extLst>
              <a:ext uri="{FF2B5EF4-FFF2-40B4-BE49-F238E27FC236}">
                <a16:creationId xmlns:a16="http://schemas.microsoft.com/office/drawing/2014/main" id="{69B8DCDC-76D7-40E7-BAEA-8C43D66D28C1}"/>
              </a:ext>
            </a:extLst>
          </p:cNvPr>
          <p:cNvSpPr/>
          <p:nvPr/>
        </p:nvSpPr>
        <p:spPr>
          <a:xfrm>
            <a:off x="6757492" y="5234273"/>
            <a:ext cx="4461384" cy="646331"/>
          </a:xfrm>
          <a:prstGeom prst="rect">
            <a:avLst/>
          </a:prstGeom>
        </p:spPr>
        <p:txBody>
          <a:bodyPr wrap="square">
            <a:spAutoFit/>
          </a:bodyPr>
          <a:lstStyle/>
          <a:p>
            <a:r>
              <a:rPr lang="zh-CN" altLang="en-US" sz="1800" dirty="0">
                <a:solidFill>
                  <a:srgbClr val="000000"/>
                </a:solidFill>
                <a:latin typeface="宋体" panose="02010600030101010101" pitchFamily="2" charset="-122"/>
                <a:ea typeface="宋体" panose="02010600030101010101" pitchFamily="2" charset="-122"/>
              </a:rPr>
              <a:t>如何依法防治，确保合规传染病防治法的信息披露要求？</a:t>
            </a:r>
            <a:endParaRPr lang="en-US" sz="1800" dirty="0">
              <a:solidFill>
                <a:srgbClr val="000000"/>
              </a:solidFill>
              <a:latin typeface="宋体" panose="02010600030101010101" pitchFamily="2" charset="-122"/>
              <a:ea typeface="宋体" panose="02010600030101010101" pitchFamily="2" charset="-122"/>
            </a:endParaRPr>
          </a:p>
        </p:txBody>
      </p:sp>
      <p:sp>
        <p:nvSpPr>
          <p:cNvPr id="20" name="TextBox 19">
            <a:extLst>
              <a:ext uri="{FF2B5EF4-FFF2-40B4-BE49-F238E27FC236}">
                <a16:creationId xmlns:a16="http://schemas.microsoft.com/office/drawing/2014/main" id="{30E5CCE3-3EE2-4FB4-900C-F18CAF860A90}"/>
              </a:ext>
            </a:extLst>
          </p:cNvPr>
          <p:cNvSpPr txBox="1"/>
          <p:nvPr/>
        </p:nvSpPr>
        <p:spPr>
          <a:xfrm>
            <a:off x="724493" y="3083540"/>
            <a:ext cx="964999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b="1" i="1" kern="0" dirty="0">
                <a:latin typeface="宋体" panose="02010600030101010101" pitchFamily="2" charset="-122"/>
                <a:ea typeface="宋体" panose="02010600030101010101" pitchFamily="2" charset="-122"/>
                <a:cs typeface="Arial Unicode MS" pitchFamily="34" charset="-128"/>
              </a:rPr>
              <a:t>务实高效、关注细节是两国经验的共同特点！是否合理解决以下问题关乎流行病防控的成败。</a:t>
            </a:r>
            <a:endParaRPr lang="en-US" sz="1800" b="1" i="1" kern="0" dirty="0" err="1">
              <a:latin typeface="宋体" panose="02010600030101010101" pitchFamily="2" charset="-122"/>
              <a:ea typeface="宋体" panose="02010600030101010101" pitchFamily="2" charset="-122"/>
              <a:cs typeface="Arial Unicode MS" pitchFamily="34" charset="-128"/>
            </a:endParaRPr>
          </a:p>
        </p:txBody>
      </p:sp>
      <p:cxnSp>
        <p:nvCxnSpPr>
          <p:cNvPr id="22" name="Straight Connector 21">
            <a:extLst>
              <a:ext uri="{FF2B5EF4-FFF2-40B4-BE49-F238E27FC236}">
                <a16:creationId xmlns:a16="http://schemas.microsoft.com/office/drawing/2014/main" id="{84015F81-45D0-4E6D-B804-02D25B15B505}"/>
              </a:ext>
            </a:extLst>
          </p:cNvPr>
          <p:cNvCxnSpPr/>
          <p:nvPr/>
        </p:nvCxnSpPr>
        <p:spPr>
          <a:xfrm>
            <a:off x="724493" y="2833511"/>
            <a:ext cx="10494383" cy="0"/>
          </a:xfrm>
          <a:prstGeom prst="line">
            <a:avLst/>
          </a:prstGeom>
          <a:ln w="254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itle">
            <a:extLst>
              <a:ext uri="{FF2B5EF4-FFF2-40B4-BE49-F238E27FC236}">
                <a16:creationId xmlns:a16="http://schemas.microsoft.com/office/drawing/2014/main" id="{27727BED-DE99-45E4-B838-67219A80E8B5}"/>
              </a:ext>
            </a:extLst>
          </p:cNvPr>
          <p:cNvSpPr txBox="1">
            <a:spLocks/>
          </p:cNvSpPr>
          <p:nvPr/>
        </p:nvSpPr>
        <p:spPr bwMode="gray">
          <a:xfrm>
            <a:off x="407813" y="439784"/>
            <a:ext cx="11186476" cy="646331"/>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zh-CN" altLang="en-US" dirty="0">
                <a:solidFill>
                  <a:schemeClr val="accent3"/>
                </a:solidFill>
              </a:rPr>
              <a:t>应对疫情的经验和反思</a:t>
            </a:r>
          </a:p>
        </p:txBody>
      </p:sp>
    </p:spTree>
    <p:extLst>
      <p:ext uri="{BB962C8B-B14F-4D97-AF65-F5344CB8AC3E}">
        <p14:creationId xmlns:p14="http://schemas.microsoft.com/office/powerpoint/2010/main" val="2610063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94088C-DECB-4B42-BCE9-6A4755F05C83}"/>
              </a:ext>
            </a:extLst>
          </p:cNvPr>
          <p:cNvSpPr txBox="1"/>
          <p:nvPr/>
        </p:nvSpPr>
        <p:spPr>
          <a:xfrm>
            <a:off x="745066" y="1320800"/>
            <a:ext cx="10227735" cy="8771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i="1" kern="0" dirty="0">
                <a:latin typeface="宋体" panose="02010600030101010101" pitchFamily="2" charset="-122"/>
                <a:ea typeface="宋体" panose="02010600030101010101" pitchFamily="2" charset="-122"/>
                <a:cs typeface="Arial Unicode MS" pitchFamily="34" charset="-128"/>
              </a:rPr>
              <a:t>      </a:t>
            </a:r>
            <a:r>
              <a:rPr lang="en-US" altLang="zh-CN" sz="1800" i="1" kern="0" dirty="0">
                <a:latin typeface="宋体" panose="02010600030101010101" pitchFamily="2" charset="-122"/>
                <a:ea typeface="宋体" panose="02010600030101010101" pitchFamily="2" charset="-122"/>
                <a:cs typeface="Arial Unicode MS" pitchFamily="34" charset="-128"/>
              </a:rPr>
              <a:t>SAP</a:t>
            </a:r>
            <a:r>
              <a:rPr lang="zh-CN" altLang="en-US" sz="1800" i="1" kern="0" dirty="0">
                <a:latin typeface="宋体" panose="02010600030101010101" pitchFamily="2" charset="-122"/>
                <a:ea typeface="宋体" panose="02010600030101010101" pitchFamily="2" charset="-122"/>
                <a:cs typeface="Arial Unicode MS" pitchFamily="34" charset="-128"/>
              </a:rPr>
              <a:t>的思考</a:t>
            </a:r>
            <a:endParaRPr lang="en-US" altLang="zh-CN" sz="1800" i="1" kern="0" dirty="0">
              <a:latin typeface="宋体" panose="02010600030101010101" pitchFamily="2" charset="-122"/>
              <a:ea typeface="宋体" panose="02010600030101010101" pitchFamily="2" charset="-122"/>
              <a:cs typeface="Arial Unicode MS" pitchFamily="34" charset="-128"/>
            </a:endParaRPr>
          </a:p>
          <a:p>
            <a:pPr fontAlgn="base">
              <a:spcBef>
                <a:spcPct val="50000"/>
              </a:spcBef>
              <a:spcAft>
                <a:spcPct val="0"/>
              </a:spcAft>
              <a:buClr>
                <a:srgbClr val="F0AB00"/>
              </a:buClr>
              <a:buSzPct val="80000"/>
            </a:pPr>
            <a:endParaRPr lang="en-US" altLang="zh-CN" sz="800" i="1" kern="0" dirty="0">
              <a:latin typeface="宋体" panose="02010600030101010101" pitchFamily="2" charset="-122"/>
              <a:ea typeface="宋体" panose="02010600030101010101" pitchFamily="2" charset="-122"/>
              <a:cs typeface="Arial Unicode MS" pitchFamily="34" charset="-128"/>
            </a:endParaRPr>
          </a:p>
          <a:p>
            <a:pPr fontAlgn="base">
              <a:spcBef>
                <a:spcPct val="50000"/>
              </a:spcBef>
              <a:spcAft>
                <a:spcPct val="0"/>
              </a:spcAft>
              <a:buClr>
                <a:srgbClr val="F0AB00"/>
              </a:buClr>
              <a:buSzPct val="80000"/>
            </a:pPr>
            <a:r>
              <a:rPr lang="zh-CN" altLang="en-US" sz="1800" kern="0" dirty="0">
                <a:latin typeface="宋体" panose="02010600030101010101" pitchFamily="2" charset="-122"/>
                <a:ea typeface="宋体" panose="02010600030101010101" pitchFamily="2" charset="-122"/>
                <a:cs typeface="Arial Unicode MS" pitchFamily="34" charset="-128"/>
              </a:rPr>
              <a:t>搭建合理的防控体系，实现三方相互承载、相互联动。以数字化助力高效和精准，固化成功经验。</a:t>
            </a:r>
            <a:endParaRPr lang="en-US" sz="1800" kern="0" dirty="0" err="1">
              <a:latin typeface="宋体" panose="02010600030101010101" pitchFamily="2" charset="-122"/>
              <a:ea typeface="宋体" panose="02010600030101010101" pitchFamily="2" charset="-122"/>
              <a:cs typeface="Arial Unicode MS" pitchFamily="34" charset="-128"/>
            </a:endParaRPr>
          </a:p>
        </p:txBody>
      </p:sp>
      <p:graphicFrame>
        <p:nvGraphicFramePr>
          <p:cNvPr id="10" name="Diagram 9">
            <a:extLst>
              <a:ext uri="{FF2B5EF4-FFF2-40B4-BE49-F238E27FC236}">
                <a16:creationId xmlns:a16="http://schemas.microsoft.com/office/drawing/2014/main" id="{D58DC9AD-7D0A-4D75-B643-34FE2853417B}"/>
              </a:ext>
            </a:extLst>
          </p:cNvPr>
          <p:cNvGraphicFramePr/>
          <p:nvPr>
            <p:extLst>
              <p:ext uri="{D42A27DB-BD31-4B8C-83A1-F6EECF244321}">
                <p14:modId xmlns:p14="http://schemas.microsoft.com/office/powerpoint/2010/main" val="3175529838"/>
              </p:ext>
            </p:extLst>
          </p:nvPr>
        </p:nvGraphicFramePr>
        <p:xfrm>
          <a:off x="745066" y="2381957"/>
          <a:ext cx="5026731" cy="394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7A556809-A3E4-47CA-BF4D-C6A29AC1F640}"/>
              </a:ext>
            </a:extLst>
          </p:cNvPr>
          <p:cNvSpPr txBox="1"/>
          <p:nvPr/>
        </p:nvSpPr>
        <p:spPr>
          <a:xfrm>
            <a:off x="1196620" y="2989407"/>
            <a:ext cx="60960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kern="0" dirty="0">
                <a:ea typeface="Arial Unicode MS" pitchFamily="34" charset="-128"/>
                <a:cs typeface="Arial Unicode MS" pitchFamily="34" charset="-128"/>
              </a:rPr>
              <a:t>体系</a:t>
            </a:r>
            <a:endParaRPr lang="en-US" sz="1800" kern="0" dirty="0" err="1">
              <a:ea typeface="Arial Unicode MS" pitchFamily="34" charset="-128"/>
              <a:cs typeface="Arial Unicode MS" pitchFamily="34" charset="-128"/>
            </a:endParaRPr>
          </a:p>
        </p:txBody>
      </p:sp>
      <p:grpSp>
        <p:nvGrpSpPr>
          <p:cNvPr id="6" name="Group 5">
            <a:extLst>
              <a:ext uri="{FF2B5EF4-FFF2-40B4-BE49-F238E27FC236}">
                <a16:creationId xmlns:a16="http://schemas.microsoft.com/office/drawing/2014/main" id="{553CC044-4DAA-4374-A08B-83DA2DCC2551}"/>
              </a:ext>
            </a:extLst>
          </p:cNvPr>
          <p:cNvGrpSpPr/>
          <p:nvPr/>
        </p:nvGrpSpPr>
        <p:grpSpPr>
          <a:xfrm>
            <a:off x="6423379" y="2386232"/>
            <a:ext cx="5234003" cy="3987743"/>
            <a:chOff x="6418548" y="2278922"/>
            <a:chExt cx="5234003" cy="3987743"/>
          </a:xfrm>
        </p:grpSpPr>
        <p:pic>
          <p:nvPicPr>
            <p:cNvPr id="20" name="Picture 19">
              <a:extLst>
                <a:ext uri="{FF2B5EF4-FFF2-40B4-BE49-F238E27FC236}">
                  <a16:creationId xmlns:a16="http://schemas.microsoft.com/office/drawing/2014/main" id="{1916A395-F381-43AC-B695-FA99160871B3}"/>
                </a:ext>
              </a:extLst>
            </p:cNvPr>
            <p:cNvPicPr>
              <a:picLocks noChangeAspect="1"/>
            </p:cNvPicPr>
            <p:nvPr/>
          </p:nvPicPr>
          <p:blipFill>
            <a:blip r:embed="rId7">
              <a:alphaModFix/>
            </a:blip>
            <a:stretch>
              <a:fillRect/>
            </a:stretch>
          </p:blipFill>
          <p:spPr>
            <a:xfrm>
              <a:off x="7408959" y="5213097"/>
              <a:ext cx="823652" cy="46579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1" name="Picture 20">
              <a:extLst>
                <a:ext uri="{FF2B5EF4-FFF2-40B4-BE49-F238E27FC236}">
                  <a16:creationId xmlns:a16="http://schemas.microsoft.com/office/drawing/2014/main" id="{BEE48F78-9DA4-458A-B5B9-927B59E9C811}"/>
                </a:ext>
              </a:extLst>
            </p:cNvPr>
            <p:cNvPicPr>
              <a:picLocks noChangeAspect="1"/>
            </p:cNvPicPr>
            <p:nvPr/>
          </p:nvPicPr>
          <p:blipFill>
            <a:blip r:embed="rId8"/>
            <a:stretch>
              <a:fillRect/>
            </a:stretch>
          </p:blipFill>
          <p:spPr>
            <a:xfrm>
              <a:off x="10779859" y="4895595"/>
              <a:ext cx="814430" cy="575612"/>
            </a:xfrm>
            <a:prstGeom prst="rect">
              <a:avLst/>
            </a:prstGeom>
          </p:spPr>
        </p:pic>
        <p:pic>
          <p:nvPicPr>
            <p:cNvPr id="19" name="Picture 18">
              <a:extLst>
                <a:ext uri="{FF2B5EF4-FFF2-40B4-BE49-F238E27FC236}">
                  <a16:creationId xmlns:a16="http://schemas.microsoft.com/office/drawing/2014/main" id="{EBA96742-A4A1-45A0-9CA3-86774E8B5028}"/>
                </a:ext>
              </a:extLst>
            </p:cNvPr>
            <p:cNvPicPr>
              <a:picLocks noChangeAspect="1"/>
            </p:cNvPicPr>
            <p:nvPr/>
          </p:nvPicPr>
          <p:blipFill>
            <a:blip r:embed="rId9"/>
            <a:stretch>
              <a:fillRect/>
            </a:stretch>
          </p:blipFill>
          <p:spPr>
            <a:xfrm>
              <a:off x="9625912" y="2278922"/>
              <a:ext cx="474133" cy="441067"/>
            </a:xfrm>
            <a:prstGeom prst="rect">
              <a:avLst/>
            </a:prstGeom>
          </p:spPr>
        </p:pic>
        <p:graphicFrame>
          <p:nvGraphicFramePr>
            <p:cNvPr id="9" name="Diagram 8">
              <a:extLst>
                <a:ext uri="{FF2B5EF4-FFF2-40B4-BE49-F238E27FC236}">
                  <a16:creationId xmlns:a16="http://schemas.microsoft.com/office/drawing/2014/main" id="{19941C98-CEF4-4DF3-95CB-B4E38931EA66}"/>
                </a:ext>
              </a:extLst>
            </p:cNvPr>
            <p:cNvGraphicFramePr/>
            <p:nvPr>
              <p:extLst>
                <p:ext uri="{D42A27DB-BD31-4B8C-83A1-F6EECF244321}">
                  <p14:modId xmlns:p14="http://schemas.microsoft.com/office/powerpoint/2010/main" val="1162387655"/>
                </p:ext>
              </p:extLst>
            </p:nvPr>
          </p:nvGraphicFramePr>
          <p:xfrm>
            <a:off x="6999112" y="2381957"/>
            <a:ext cx="4653439" cy="348125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1" name="Rectangle 10">
              <a:extLst>
                <a:ext uri="{FF2B5EF4-FFF2-40B4-BE49-F238E27FC236}">
                  <a16:creationId xmlns:a16="http://schemas.microsoft.com/office/drawing/2014/main" id="{4FC2C339-98FF-421B-9315-B33AECAF7434}"/>
                </a:ext>
              </a:extLst>
            </p:cNvPr>
            <p:cNvSpPr/>
            <p:nvPr/>
          </p:nvSpPr>
          <p:spPr>
            <a:xfrm>
              <a:off x="6418548" y="5712667"/>
              <a:ext cx="1978310" cy="553998"/>
            </a:xfrm>
            <a:prstGeom prst="rect">
              <a:avLst/>
            </a:prstGeom>
          </p:spPr>
          <p:txBody>
            <a:bodyPr wrap="square">
              <a:spAutoFit/>
            </a:bodyPr>
            <a:lstStyle/>
            <a:p>
              <a:r>
                <a:rPr lang="zh-CN" altLang="en-US" sz="1000" dirty="0">
                  <a:solidFill>
                    <a:srgbClr val="1A1A1A"/>
                  </a:solidFill>
                  <a:latin typeface="宋体" panose="02010600030101010101" pitchFamily="2" charset="-122"/>
                  <a:ea typeface="宋体" panose="02010600030101010101" pitchFamily="2" charset="-122"/>
                </a:rPr>
                <a:t>社区是疫情联防联控的第一线，也是外防输入、内防扩散最有效的防线。</a:t>
              </a:r>
              <a:endParaRPr lang="en-US" sz="1000" dirty="0">
                <a:latin typeface="宋体" panose="02010600030101010101" pitchFamily="2" charset="-122"/>
                <a:ea typeface="宋体" panose="02010600030101010101" pitchFamily="2" charset="-122"/>
              </a:endParaRPr>
            </a:p>
          </p:txBody>
        </p:sp>
        <p:sp>
          <p:nvSpPr>
            <p:cNvPr id="12" name="TextBox 11">
              <a:extLst>
                <a:ext uri="{FF2B5EF4-FFF2-40B4-BE49-F238E27FC236}">
                  <a16:creationId xmlns:a16="http://schemas.microsoft.com/office/drawing/2014/main" id="{20445D45-91F4-4CBE-A6F4-FAA83CDDEE33}"/>
                </a:ext>
              </a:extLst>
            </p:cNvPr>
            <p:cNvSpPr txBox="1"/>
            <p:nvPr/>
          </p:nvSpPr>
          <p:spPr>
            <a:xfrm>
              <a:off x="8479167" y="5345096"/>
              <a:ext cx="676121"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200" kern="0" dirty="0">
                  <a:latin typeface="宋体" panose="02010600030101010101" pitchFamily="2" charset="-122"/>
                  <a:ea typeface="宋体" panose="02010600030101010101" pitchFamily="2" charset="-122"/>
                  <a:cs typeface="Arial Unicode MS" pitchFamily="34" charset="-128"/>
                </a:rPr>
                <a:t>排查</a:t>
              </a:r>
              <a:endParaRPr lang="en-US" sz="1200" kern="0" dirty="0" err="1">
                <a:latin typeface="宋体" panose="02010600030101010101" pitchFamily="2" charset="-122"/>
                <a:ea typeface="宋体" panose="02010600030101010101" pitchFamily="2" charset="-122"/>
                <a:cs typeface="Arial Unicode MS" pitchFamily="34" charset="-128"/>
              </a:endParaRPr>
            </a:p>
          </p:txBody>
        </p:sp>
        <p:sp>
          <p:nvSpPr>
            <p:cNvPr id="13" name="TextBox 12">
              <a:extLst>
                <a:ext uri="{FF2B5EF4-FFF2-40B4-BE49-F238E27FC236}">
                  <a16:creationId xmlns:a16="http://schemas.microsoft.com/office/drawing/2014/main" id="{90901421-DD3A-4709-B222-CFCDC612DF08}"/>
                </a:ext>
              </a:extLst>
            </p:cNvPr>
            <p:cNvSpPr txBox="1"/>
            <p:nvPr/>
          </p:nvSpPr>
          <p:spPr>
            <a:xfrm>
              <a:off x="9629421" y="5380700"/>
              <a:ext cx="756357"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200" kern="0" dirty="0">
                  <a:latin typeface="宋体" panose="02010600030101010101" pitchFamily="2" charset="-122"/>
                  <a:ea typeface="宋体" panose="02010600030101010101" pitchFamily="2" charset="-122"/>
                  <a:cs typeface="Arial Unicode MS" pitchFamily="34" charset="-128"/>
                </a:rPr>
                <a:t>流调支持</a:t>
              </a:r>
              <a:endParaRPr lang="en-US" sz="1200" kern="0" dirty="0" err="1">
                <a:latin typeface="宋体" panose="02010600030101010101" pitchFamily="2" charset="-122"/>
                <a:ea typeface="宋体" panose="02010600030101010101" pitchFamily="2" charset="-122"/>
                <a:cs typeface="Arial Unicode MS" pitchFamily="34" charset="-128"/>
              </a:endParaRPr>
            </a:p>
          </p:txBody>
        </p:sp>
        <p:sp>
          <p:nvSpPr>
            <p:cNvPr id="14" name="TextBox 13">
              <a:extLst>
                <a:ext uri="{FF2B5EF4-FFF2-40B4-BE49-F238E27FC236}">
                  <a16:creationId xmlns:a16="http://schemas.microsoft.com/office/drawing/2014/main" id="{DF72AE3B-5456-4B0A-AEB7-7B628A9B05BB}"/>
                </a:ext>
              </a:extLst>
            </p:cNvPr>
            <p:cNvSpPr txBox="1"/>
            <p:nvPr/>
          </p:nvSpPr>
          <p:spPr>
            <a:xfrm>
              <a:off x="7882069" y="3345388"/>
              <a:ext cx="676121"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200" kern="0" dirty="0">
                  <a:latin typeface="宋体" panose="02010600030101010101" pitchFamily="2" charset="-122"/>
                  <a:ea typeface="宋体" panose="02010600030101010101" pitchFamily="2" charset="-122"/>
                  <a:cs typeface="Arial Unicode MS" pitchFamily="34" charset="-128"/>
                </a:rPr>
                <a:t>转诊送医</a:t>
              </a:r>
              <a:endParaRPr lang="en-US" sz="1200" kern="0" dirty="0" err="1">
                <a:latin typeface="宋体" panose="02010600030101010101" pitchFamily="2" charset="-122"/>
                <a:ea typeface="宋体" panose="02010600030101010101" pitchFamily="2" charset="-122"/>
                <a:cs typeface="Arial Unicode MS" pitchFamily="34" charset="-128"/>
              </a:endParaRPr>
            </a:p>
          </p:txBody>
        </p:sp>
        <p:sp>
          <p:nvSpPr>
            <p:cNvPr id="15" name="TextBox 14">
              <a:extLst>
                <a:ext uri="{FF2B5EF4-FFF2-40B4-BE49-F238E27FC236}">
                  <a16:creationId xmlns:a16="http://schemas.microsoft.com/office/drawing/2014/main" id="{70B01505-3DC7-4872-8DE4-A54EC712D74A}"/>
                </a:ext>
              </a:extLst>
            </p:cNvPr>
            <p:cNvSpPr txBox="1"/>
            <p:nvPr/>
          </p:nvSpPr>
          <p:spPr>
            <a:xfrm>
              <a:off x="10327038" y="3720491"/>
              <a:ext cx="676121"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200" kern="0" dirty="0">
                  <a:latin typeface="宋体" panose="02010600030101010101" pitchFamily="2" charset="-122"/>
                  <a:ea typeface="宋体" panose="02010600030101010101" pitchFamily="2" charset="-122"/>
                  <a:cs typeface="Arial Unicode MS" pitchFamily="34" charset="-128"/>
                </a:rPr>
                <a:t>集中收治</a:t>
              </a:r>
              <a:endParaRPr lang="en-US" sz="1200" kern="0" dirty="0" err="1">
                <a:latin typeface="宋体" panose="02010600030101010101" pitchFamily="2" charset="-122"/>
                <a:ea typeface="宋体" panose="02010600030101010101" pitchFamily="2" charset="-122"/>
                <a:cs typeface="Arial Unicode MS" pitchFamily="34" charset="-128"/>
              </a:endParaRPr>
            </a:p>
          </p:txBody>
        </p:sp>
        <p:sp>
          <p:nvSpPr>
            <p:cNvPr id="16" name="TextBox 15">
              <a:extLst>
                <a:ext uri="{FF2B5EF4-FFF2-40B4-BE49-F238E27FC236}">
                  <a16:creationId xmlns:a16="http://schemas.microsoft.com/office/drawing/2014/main" id="{FFCC1639-9D3C-4370-B4CB-E07970E45B22}"/>
                </a:ext>
              </a:extLst>
            </p:cNvPr>
            <p:cNvSpPr txBox="1"/>
            <p:nvPr/>
          </p:nvSpPr>
          <p:spPr>
            <a:xfrm>
              <a:off x="10100045" y="3127907"/>
              <a:ext cx="756357"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200" kern="0" dirty="0">
                  <a:latin typeface="宋体" panose="02010600030101010101" pitchFamily="2" charset="-122"/>
                  <a:ea typeface="宋体" panose="02010600030101010101" pitchFamily="2" charset="-122"/>
                  <a:cs typeface="Arial Unicode MS" pitchFamily="34" charset="-128"/>
                </a:rPr>
                <a:t>流调支持</a:t>
              </a:r>
              <a:endParaRPr lang="en-US" sz="1200" kern="0" dirty="0" err="1">
                <a:latin typeface="宋体" panose="02010600030101010101" pitchFamily="2" charset="-122"/>
                <a:ea typeface="宋体" panose="02010600030101010101" pitchFamily="2" charset="-122"/>
                <a:cs typeface="Arial Unicode MS" pitchFamily="34" charset="-128"/>
              </a:endParaRPr>
            </a:p>
          </p:txBody>
        </p:sp>
        <p:sp>
          <p:nvSpPr>
            <p:cNvPr id="17" name="TextBox 16">
              <a:extLst>
                <a:ext uri="{FF2B5EF4-FFF2-40B4-BE49-F238E27FC236}">
                  <a16:creationId xmlns:a16="http://schemas.microsoft.com/office/drawing/2014/main" id="{3FF5157F-223D-4FF6-9B54-EC5461B9093B}"/>
                </a:ext>
              </a:extLst>
            </p:cNvPr>
            <p:cNvSpPr txBox="1"/>
            <p:nvPr/>
          </p:nvSpPr>
          <p:spPr>
            <a:xfrm>
              <a:off x="7759103" y="3849542"/>
              <a:ext cx="67612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200" kern="0" dirty="0">
                  <a:latin typeface="宋体" panose="02010600030101010101" pitchFamily="2" charset="-122"/>
                  <a:ea typeface="宋体" panose="02010600030101010101" pitchFamily="2" charset="-122"/>
                  <a:cs typeface="Arial Unicode MS" pitchFamily="34" charset="-128"/>
                </a:rPr>
                <a:t>医疗资源负荷</a:t>
              </a:r>
              <a:endParaRPr lang="en-US" sz="1200" kern="0" dirty="0" err="1">
                <a:latin typeface="宋体" panose="02010600030101010101" pitchFamily="2" charset="-122"/>
                <a:ea typeface="宋体" panose="02010600030101010101" pitchFamily="2" charset="-122"/>
                <a:cs typeface="Arial Unicode MS" pitchFamily="34" charset="-128"/>
              </a:endParaRPr>
            </a:p>
          </p:txBody>
        </p:sp>
        <p:sp>
          <p:nvSpPr>
            <p:cNvPr id="18" name="TextBox 17">
              <a:extLst>
                <a:ext uri="{FF2B5EF4-FFF2-40B4-BE49-F238E27FC236}">
                  <a16:creationId xmlns:a16="http://schemas.microsoft.com/office/drawing/2014/main" id="{83FBF114-2B7A-458E-9D41-998CA918E9D1}"/>
                </a:ext>
              </a:extLst>
            </p:cNvPr>
            <p:cNvSpPr txBox="1"/>
            <p:nvPr/>
          </p:nvSpPr>
          <p:spPr>
            <a:xfrm>
              <a:off x="8980306" y="5615629"/>
              <a:ext cx="756357"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200" kern="0" dirty="0">
                  <a:latin typeface="宋体" panose="02010600030101010101" pitchFamily="2" charset="-122"/>
                  <a:ea typeface="宋体" panose="02010600030101010101" pitchFamily="2" charset="-122"/>
                  <a:cs typeface="Arial Unicode MS" pitchFamily="34" charset="-128"/>
                </a:rPr>
                <a:t>防疫指导</a:t>
              </a:r>
              <a:endParaRPr lang="en-US" sz="1200" kern="0" dirty="0" err="1">
                <a:latin typeface="宋体" panose="02010600030101010101" pitchFamily="2" charset="-122"/>
                <a:ea typeface="宋体" panose="02010600030101010101" pitchFamily="2" charset="-122"/>
                <a:cs typeface="Arial Unicode MS" pitchFamily="34" charset="-128"/>
              </a:endParaRPr>
            </a:p>
          </p:txBody>
        </p:sp>
        <p:sp>
          <p:nvSpPr>
            <p:cNvPr id="22" name="TextBox 21">
              <a:extLst>
                <a:ext uri="{FF2B5EF4-FFF2-40B4-BE49-F238E27FC236}">
                  <a16:creationId xmlns:a16="http://schemas.microsoft.com/office/drawing/2014/main" id="{6EC2C31E-AB1A-4CE7-94FB-1D5E5CEBD5EB}"/>
                </a:ext>
              </a:extLst>
            </p:cNvPr>
            <p:cNvSpPr txBox="1"/>
            <p:nvPr/>
          </p:nvSpPr>
          <p:spPr>
            <a:xfrm>
              <a:off x="7089420" y="2984015"/>
              <a:ext cx="62308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kern="0" dirty="0">
                  <a:ea typeface="Arial Unicode MS" pitchFamily="34" charset="-128"/>
                  <a:cs typeface="Arial Unicode MS" pitchFamily="34" charset="-128"/>
                </a:rPr>
                <a:t>联动</a:t>
              </a:r>
              <a:endParaRPr lang="en-US" sz="1800" kern="0" dirty="0" err="1">
                <a:ea typeface="Arial Unicode MS" pitchFamily="34" charset="-128"/>
                <a:cs typeface="Arial Unicode MS" pitchFamily="34" charset="-128"/>
              </a:endParaRPr>
            </a:p>
          </p:txBody>
        </p:sp>
      </p:grpSp>
      <p:sp>
        <p:nvSpPr>
          <p:cNvPr id="4" name="Plus Sign 3">
            <a:extLst>
              <a:ext uri="{FF2B5EF4-FFF2-40B4-BE49-F238E27FC236}">
                <a16:creationId xmlns:a16="http://schemas.microsoft.com/office/drawing/2014/main" id="{AFCD610B-BAE6-4CA5-AA00-089D33AE4AB5}"/>
              </a:ext>
            </a:extLst>
          </p:cNvPr>
          <p:cNvSpPr/>
          <p:nvPr/>
        </p:nvSpPr>
        <p:spPr bwMode="gray">
          <a:xfrm>
            <a:off x="5204419" y="2845950"/>
            <a:ext cx="543454" cy="553127"/>
          </a:xfrm>
          <a:prstGeom prst="mathPlus">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Title">
            <a:extLst>
              <a:ext uri="{FF2B5EF4-FFF2-40B4-BE49-F238E27FC236}">
                <a16:creationId xmlns:a16="http://schemas.microsoft.com/office/drawing/2014/main" id="{21D8F741-8E2D-4EF8-8D96-69F99FE3004F}"/>
              </a:ext>
            </a:extLst>
          </p:cNvPr>
          <p:cNvSpPr txBox="1">
            <a:spLocks/>
          </p:cNvSpPr>
          <p:nvPr/>
        </p:nvSpPr>
        <p:spPr bwMode="gray">
          <a:xfrm>
            <a:off x="407813" y="439784"/>
            <a:ext cx="11186476" cy="646331"/>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zh-CN" altLang="en-US" dirty="0">
                <a:solidFill>
                  <a:schemeClr val="accent3"/>
                </a:solidFill>
              </a:rPr>
              <a:t>数字化网格化疫情防控体系建设</a:t>
            </a:r>
          </a:p>
        </p:txBody>
      </p:sp>
      <p:pic>
        <p:nvPicPr>
          <p:cNvPr id="5" name="Picture 4">
            <a:extLst>
              <a:ext uri="{FF2B5EF4-FFF2-40B4-BE49-F238E27FC236}">
                <a16:creationId xmlns:a16="http://schemas.microsoft.com/office/drawing/2014/main" id="{849E34E0-A1D4-4D52-BE9D-2CEC7276D68E}"/>
              </a:ext>
            </a:extLst>
          </p:cNvPr>
          <p:cNvPicPr>
            <a:picLocks noChangeAspect="1"/>
          </p:cNvPicPr>
          <p:nvPr/>
        </p:nvPicPr>
        <p:blipFill>
          <a:blip r:embed="rId15"/>
          <a:stretch>
            <a:fillRect/>
          </a:stretch>
        </p:blipFill>
        <p:spPr>
          <a:xfrm>
            <a:off x="756355" y="1366230"/>
            <a:ext cx="600075" cy="314325"/>
          </a:xfrm>
          <a:prstGeom prst="rect">
            <a:avLst/>
          </a:prstGeom>
        </p:spPr>
      </p:pic>
    </p:spTree>
    <p:extLst>
      <p:ext uri="{BB962C8B-B14F-4D97-AF65-F5344CB8AC3E}">
        <p14:creationId xmlns:p14="http://schemas.microsoft.com/office/powerpoint/2010/main" val="3341130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42721B20-063D-48DA-8F0B-560C63C337D1}"/>
              </a:ext>
            </a:extLst>
          </p:cNvPr>
          <p:cNvSpPr txBox="1">
            <a:spLocks/>
          </p:cNvSpPr>
          <p:nvPr/>
        </p:nvSpPr>
        <p:spPr bwMode="gray">
          <a:xfrm>
            <a:off x="504001" y="504000"/>
            <a:ext cx="11186476" cy="646331"/>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altLang="zh-CN" dirty="0">
                <a:solidFill>
                  <a:schemeClr val="accent3"/>
                </a:solidFill>
              </a:rPr>
              <a:t>SAP</a:t>
            </a:r>
            <a:r>
              <a:rPr lang="zh-CN" altLang="en-US" dirty="0">
                <a:solidFill>
                  <a:schemeClr val="accent3"/>
                </a:solidFill>
              </a:rPr>
              <a:t>网格化疫情防控与预测</a:t>
            </a:r>
            <a:r>
              <a:rPr lang="en-US" altLang="zh-CN" dirty="0">
                <a:solidFill>
                  <a:schemeClr val="accent3"/>
                </a:solidFill>
              </a:rPr>
              <a:t> </a:t>
            </a:r>
            <a:r>
              <a:rPr lang="en-US" altLang="zh-CN" b="0" kern="0" dirty="0">
                <a:latin typeface="Arial"/>
                <a:ea typeface="Arial Unicode MS" pitchFamily="34" charset="-128"/>
              </a:rPr>
              <a:t>–</a:t>
            </a:r>
            <a:r>
              <a:rPr lang="en-US" altLang="zh-CN" kern="0" dirty="0">
                <a:latin typeface="Arial"/>
                <a:ea typeface="Arial Unicode MS" pitchFamily="34" charset="-128"/>
              </a:rPr>
              <a:t> </a:t>
            </a:r>
            <a:r>
              <a:rPr lang="zh-CN" altLang="en-US" sz="2000" b="0" i="1" kern="0" dirty="0">
                <a:latin typeface="Arial"/>
              </a:rPr>
              <a:t>概览</a:t>
            </a:r>
            <a:endParaRPr lang="en-US" sz="2000" b="0" i="1" kern="0" dirty="0">
              <a:latin typeface="Arial"/>
              <a:ea typeface="Arial Unicode MS" pitchFamily="34" charset="-128"/>
            </a:endParaRPr>
          </a:p>
        </p:txBody>
      </p:sp>
      <p:sp>
        <p:nvSpPr>
          <p:cNvPr id="2" name="TextBox 1">
            <a:extLst>
              <a:ext uri="{FF2B5EF4-FFF2-40B4-BE49-F238E27FC236}">
                <a16:creationId xmlns:a16="http://schemas.microsoft.com/office/drawing/2014/main" id="{BF01F8CE-DB58-4E2F-9313-853DC1B59FAA}"/>
              </a:ext>
            </a:extLst>
          </p:cNvPr>
          <p:cNvSpPr txBox="1"/>
          <p:nvPr/>
        </p:nvSpPr>
        <p:spPr>
          <a:xfrm>
            <a:off x="613281" y="1509200"/>
            <a:ext cx="4782381" cy="11079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sz="1800" kern="0" dirty="0">
                <a:latin typeface="宋体" panose="02010600030101010101" pitchFamily="2" charset="-122"/>
                <a:ea typeface="宋体" panose="02010600030101010101" pitchFamily="2" charset="-122"/>
                <a:cs typeface="Arial Unicode MS" pitchFamily="34" charset="-128"/>
              </a:rPr>
              <a:t>SAP</a:t>
            </a:r>
            <a:r>
              <a:rPr lang="zh-CN" altLang="en-US" sz="1800" kern="0" dirty="0">
                <a:latin typeface="宋体" panose="02010600030101010101" pitchFamily="2" charset="-122"/>
                <a:ea typeface="宋体" panose="02010600030101010101" pitchFamily="2" charset="-122"/>
                <a:cs typeface="Arial Unicode MS" pitchFamily="34" charset="-128"/>
              </a:rPr>
              <a:t>网格化疫情防控与预测，为网格基层管理人员、医疗机构、政府疾控部门提供基于网格的疫情监控、疾控分析和疫情风险评估预测。集成疫情宏观数据的展示。</a:t>
            </a:r>
            <a:endParaRPr lang="en-US" altLang="zh-CN" sz="1800" kern="0" dirty="0">
              <a:latin typeface="宋体" panose="02010600030101010101" pitchFamily="2" charset="-122"/>
              <a:ea typeface="宋体" panose="02010600030101010101" pitchFamily="2" charset="-122"/>
              <a:cs typeface="Arial Unicode MS" pitchFamily="34" charset="-128"/>
            </a:endParaRPr>
          </a:p>
        </p:txBody>
      </p:sp>
      <p:grpSp>
        <p:nvGrpSpPr>
          <p:cNvPr id="34" name="Group 33">
            <a:extLst>
              <a:ext uri="{FF2B5EF4-FFF2-40B4-BE49-F238E27FC236}">
                <a16:creationId xmlns:a16="http://schemas.microsoft.com/office/drawing/2014/main" id="{C4D62691-F34B-4625-938F-EB59B7732744}"/>
              </a:ext>
            </a:extLst>
          </p:cNvPr>
          <p:cNvGrpSpPr/>
          <p:nvPr/>
        </p:nvGrpSpPr>
        <p:grpSpPr>
          <a:xfrm>
            <a:off x="5575832" y="1509200"/>
            <a:ext cx="6491110" cy="2261290"/>
            <a:chOff x="5406497" y="1509200"/>
            <a:chExt cx="6491110" cy="2261290"/>
          </a:xfrm>
        </p:grpSpPr>
        <p:grpSp>
          <p:nvGrpSpPr>
            <p:cNvPr id="21" name="Group 20">
              <a:extLst>
                <a:ext uri="{FF2B5EF4-FFF2-40B4-BE49-F238E27FC236}">
                  <a16:creationId xmlns:a16="http://schemas.microsoft.com/office/drawing/2014/main" id="{A137A287-9EC6-45D5-8737-DE472D12A739}"/>
                </a:ext>
              </a:extLst>
            </p:cNvPr>
            <p:cNvGrpSpPr/>
            <p:nvPr/>
          </p:nvGrpSpPr>
          <p:grpSpPr>
            <a:xfrm>
              <a:off x="5817105" y="1509200"/>
              <a:ext cx="5669893" cy="606881"/>
              <a:chOff x="2065867" y="3916457"/>
              <a:chExt cx="7326489" cy="759526"/>
            </a:xfrm>
          </p:grpSpPr>
          <p:sp>
            <p:nvSpPr>
              <p:cNvPr id="9" name="Flowchart: Alternate Process 8">
                <a:extLst>
                  <a:ext uri="{FF2B5EF4-FFF2-40B4-BE49-F238E27FC236}">
                    <a16:creationId xmlns:a16="http://schemas.microsoft.com/office/drawing/2014/main" id="{A08FBC88-4E1F-4580-82FA-C8A5E9378803}"/>
                  </a:ext>
                </a:extLst>
              </p:cNvPr>
              <p:cNvSpPr/>
              <p:nvPr/>
            </p:nvSpPr>
            <p:spPr bwMode="gray">
              <a:xfrm>
                <a:off x="2252130" y="4068295"/>
                <a:ext cx="1343377" cy="485422"/>
              </a:xfrm>
              <a:prstGeom prst="flowChartAlternateProcess">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zh-CN" altLang="en-US"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辖区</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rPr>
                  <a:t>疫情</a:t>
                </a: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sp>
            <p:nvSpPr>
              <p:cNvPr id="14" name="Flowchart: Alternate Process 13">
                <a:extLst>
                  <a:ext uri="{FF2B5EF4-FFF2-40B4-BE49-F238E27FC236}">
                    <a16:creationId xmlns:a16="http://schemas.microsoft.com/office/drawing/2014/main" id="{EFA018DD-7825-43BE-ADFE-E9AAC0425EC7}"/>
                  </a:ext>
                </a:extLst>
              </p:cNvPr>
              <p:cNvSpPr/>
              <p:nvPr/>
            </p:nvSpPr>
            <p:spPr bwMode="gray">
              <a:xfrm>
                <a:off x="3939818" y="4053509"/>
                <a:ext cx="1343377" cy="485422"/>
              </a:xfrm>
              <a:prstGeom prst="flowChartAlternateProcess">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zh-CN" altLang="en-US"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病例管理</a:t>
                </a: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sp>
            <p:nvSpPr>
              <p:cNvPr id="15" name="Flowchart: Alternate Process 14">
                <a:extLst>
                  <a:ext uri="{FF2B5EF4-FFF2-40B4-BE49-F238E27FC236}">
                    <a16:creationId xmlns:a16="http://schemas.microsoft.com/office/drawing/2014/main" id="{A82BF416-691A-40B5-9ED0-F04144754C73}"/>
                  </a:ext>
                </a:extLst>
              </p:cNvPr>
              <p:cNvSpPr/>
              <p:nvPr/>
            </p:nvSpPr>
            <p:spPr bwMode="gray">
              <a:xfrm>
                <a:off x="5627506" y="4053509"/>
                <a:ext cx="1439335" cy="485422"/>
              </a:xfrm>
              <a:prstGeom prst="flowChartAlternateProcess">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zh-CN" altLang="en-US"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聚集性事件</a:t>
                </a: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sp>
            <p:nvSpPr>
              <p:cNvPr id="16" name="Flowchart: Alternate Process 15">
                <a:extLst>
                  <a:ext uri="{FF2B5EF4-FFF2-40B4-BE49-F238E27FC236}">
                    <a16:creationId xmlns:a16="http://schemas.microsoft.com/office/drawing/2014/main" id="{652AC258-F443-4FF3-9C56-D5DEE1D61E73}"/>
                  </a:ext>
                </a:extLst>
              </p:cNvPr>
              <p:cNvSpPr/>
              <p:nvPr/>
            </p:nvSpPr>
            <p:spPr bwMode="gray">
              <a:xfrm>
                <a:off x="7411152" y="4041821"/>
                <a:ext cx="1764241" cy="485422"/>
              </a:xfrm>
              <a:prstGeom prst="flowChartAlternateProcess">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zh-CN" altLang="en-US" sz="1200" b="0" i="0" u="none" strike="noStrike" kern="0" cap="none" spc="0" normalizeH="0" baseline="0" noProof="0" dirty="0">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rPr>
                  <a:t>医疗机构负荷</a:t>
                </a: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sp>
            <p:nvSpPr>
              <p:cNvPr id="20" name="Rectangle 19">
                <a:extLst>
                  <a:ext uri="{FF2B5EF4-FFF2-40B4-BE49-F238E27FC236}">
                    <a16:creationId xmlns:a16="http://schemas.microsoft.com/office/drawing/2014/main" id="{05130487-0E25-4125-8F33-C376F073609E}"/>
                  </a:ext>
                </a:extLst>
              </p:cNvPr>
              <p:cNvSpPr/>
              <p:nvPr/>
            </p:nvSpPr>
            <p:spPr bwMode="gray">
              <a:xfrm>
                <a:off x="2065867" y="3916457"/>
                <a:ext cx="7326489" cy="759526"/>
              </a:xfrm>
              <a:prstGeom prst="rect">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grpSp>
        <p:grpSp>
          <p:nvGrpSpPr>
            <p:cNvPr id="26" name="Group 25">
              <a:extLst>
                <a:ext uri="{FF2B5EF4-FFF2-40B4-BE49-F238E27FC236}">
                  <a16:creationId xmlns:a16="http://schemas.microsoft.com/office/drawing/2014/main" id="{F7E17B83-C63D-48C0-BB39-2206B15A457B}"/>
                </a:ext>
              </a:extLst>
            </p:cNvPr>
            <p:cNvGrpSpPr/>
            <p:nvPr/>
          </p:nvGrpSpPr>
          <p:grpSpPr>
            <a:xfrm>
              <a:off x="5406497" y="3081910"/>
              <a:ext cx="6491110" cy="688580"/>
              <a:chOff x="1738489" y="5700889"/>
              <a:chExt cx="8387644" cy="861774"/>
            </a:xfrm>
          </p:grpSpPr>
          <p:sp>
            <p:nvSpPr>
              <p:cNvPr id="8" name="Flowchart: Alternate Process 7">
                <a:extLst>
                  <a:ext uri="{FF2B5EF4-FFF2-40B4-BE49-F238E27FC236}">
                    <a16:creationId xmlns:a16="http://schemas.microsoft.com/office/drawing/2014/main" id="{A5264376-BC60-457A-AFE9-984DC5347EDF}"/>
                  </a:ext>
                </a:extLst>
              </p:cNvPr>
              <p:cNvSpPr/>
              <p:nvPr/>
            </p:nvSpPr>
            <p:spPr bwMode="gray">
              <a:xfrm>
                <a:off x="1882774" y="5868578"/>
                <a:ext cx="1343377" cy="485422"/>
              </a:xfrm>
              <a:prstGeom prst="flowChartAlternateProcess">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zh-CN" altLang="en-US" sz="1200" b="0" i="0" u="none" strike="noStrike" kern="0" cap="none" spc="0" normalizeH="0" baseline="0" noProof="0" dirty="0">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rPr>
                  <a:t>网格疫情</a:t>
                </a: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sp>
            <p:nvSpPr>
              <p:cNvPr id="10" name="Flowchart: Alternate Process 9">
                <a:extLst>
                  <a:ext uri="{FF2B5EF4-FFF2-40B4-BE49-F238E27FC236}">
                    <a16:creationId xmlns:a16="http://schemas.microsoft.com/office/drawing/2014/main" id="{25A3B583-709F-4DA9-B08F-1320777C89E2}"/>
                  </a:ext>
                </a:extLst>
              </p:cNvPr>
              <p:cNvSpPr/>
              <p:nvPr/>
            </p:nvSpPr>
            <p:spPr bwMode="gray">
              <a:xfrm>
                <a:off x="3607151" y="5868578"/>
                <a:ext cx="1343377" cy="485422"/>
              </a:xfrm>
              <a:prstGeom prst="flowChartAlternateProcess">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zh-CN" altLang="en-US" sz="1200" b="0" i="0" u="none" strike="noStrike" kern="0" cap="none" spc="0" normalizeH="0" baseline="0" noProof="0" dirty="0">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rPr>
                  <a:t>人员情况</a:t>
                </a: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sp>
            <p:nvSpPr>
              <p:cNvPr id="11" name="Flowchart: Alternate Process 10">
                <a:extLst>
                  <a:ext uri="{FF2B5EF4-FFF2-40B4-BE49-F238E27FC236}">
                    <a16:creationId xmlns:a16="http://schemas.microsoft.com/office/drawing/2014/main" id="{D6C7BAB2-2655-460C-A078-0D4D2E84D9FE}"/>
                  </a:ext>
                </a:extLst>
              </p:cNvPr>
              <p:cNvSpPr/>
              <p:nvPr/>
            </p:nvSpPr>
            <p:spPr bwMode="gray">
              <a:xfrm>
                <a:off x="5324249" y="5868578"/>
                <a:ext cx="1343377" cy="485422"/>
              </a:xfrm>
              <a:prstGeom prst="flowChartAlternateProcess">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zh-CN" altLang="en-US"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关系</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rPr>
                  <a:t>情况</a:t>
                </a: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sp>
            <p:nvSpPr>
              <p:cNvPr id="12" name="Flowchart: Alternate Process 11">
                <a:extLst>
                  <a:ext uri="{FF2B5EF4-FFF2-40B4-BE49-F238E27FC236}">
                    <a16:creationId xmlns:a16="http://schemas.microsoft.com/office/drawing/2014/main" id="{2E88C091-0540-4933-9AEC-D43AA7CE6F7F}"/>
                  </a:ext>
                </a:extLst>
              </p:cNvPr>
              <p:cNvSpPr/>
              <p:nvPr/>
            </p:nvSpPr>
            <p:spPr bwMode="gray">
              <a:xfrm>
                <a:off x="6974061" y="5868578"/>
                <a:ext cx="1343377" cy="485422"/>
              </a:xfrm>
              <a:prstGeom prst="flowChartAlternateProcess">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zh-CN" altLang="en-US" sz="1200" b="0" i="0" u="none" strike="noStrike" kern="0" cap="none" spc="0" normalizeH="0" baseline="0" noProof="0" dirty="0">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rPr>
                  <a:t>防疫任务</a:t>
                </a: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sp>
            <p:nvSpPr>
              <p:cNvPr id="13" name="Flowchart: Alternate Process 12">
                <a:extLst>
                  <a:ext uri="{FF2B5EF4-FFF2-40B4-BE49-F238E27FC236}">
                    <a16:creationId xmlns:a16="http://schemas.microsoft.com/office/drawing/2014/main" id="{35C6F966-6566-4AFB-ADA1-D76B0A537235}"/>
                  </a:ext>
                </a:extLst>
              </p:cNvPr>
              <p:cNvSpPr/>
              <p:nvPr/>
            </p:nvSpPr>
            <p:spPr bwMode="gray">
              <a:xfrm>
                <a:off x="8616594" y="5868578"/>
                <a:ext cx="1343377" cy="485422"/>
              </a:xfrm>
              <a:prstGeom prst="flowChartAlternateProcess">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zh-CN" altLang="en-US" sz="1200" b="0" i="0" u="none" strike="noStrike" kern="0" cap="none" spc="0" normalizeH="0" baseline="0" noProof="0" dirty="0">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rPr>
                  <a:t>排查结果</a:t>
                </a: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sp>
            <p:nvSpPr>
              <p:cNvPr id="25" name="Rectangle 24">
                <a:extLst>
                  <a:ext uri="{FF2B5EF4-FFF2-40B4-BE49-F238E27FC236}">
                    <a16:creationId xmlns:a16="http://schemas.microsoft.com/office/drawing/2014/main" id="{415E147F-5096-4D80-A119-3B41619BA4CE}"/>
                  </a:ext>
                </a:extLst>
              </p:cNvPr>
              <p:cNvSpPr/>
              <p:nvPr/>
            </p:nvSpPr>
            <p:spPr bwMode="gray">
              <a:xfrm>
                <a:off x="1738489" y="5700889"/>
                <a:ext cx="8387644" cy="861774"/>
              </a:xfrm>
              <a:prstGeom prst="rect">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grpSp>
        <p:grpSp>
          <p:nvGrpSpPr>
            <p:cNvPr id="33" name="Group 32">
              <a:extLst>
                <a:ext uri="{FF2B5EF4-FFF2-40B4-BE49-F238E27FC236}">
                  <a16:creationId xmlns:a16="http://schemas.microsoft.com/office/drawing/2014/main" id="{37814BB5-6D78-47CA-88EE-511B429B55CF}"/>
                </a:ext>
              </a:extLst>
            </p:cNvPr>
            <p:cNvGrpSpPr/>
            <p:nvPr/>
          </p:nvGrpSpPr>
          <p:grpSpPr>
            <a:xfrm>
              <a:off x="7787148" y="2175802"/>
              <a:ext cx="1340247" cy="846386"/>
              <a:chOff x="7644456" y="2174631"/>
              <a:chExt cx="1340247" cy="846386"/>
            </a:xfrm>
          </p:grpSpPr>
          <p:sp>
            <p:nvSpPr>
              <p:cNvPr id="19" name="TextBox 18">
                <a:extLst>
                  <a:ext uri="{FF2B5EF4-FFF2-40B4-BE49-F238E27FC236}">
                    <a16:creationId xmlns:a16="http://schemas.microsoft.com/office/drawing/2014/main" id="{A5FEA8E7-001D-44C9-BCF7-F73AA9F8439D}"/>
                  </a:ext>
                </a:extLst>
              </p:cNvPr>
              <p:cNvSpPr txBox="1"/>
              <p:nvPr/>
            </p:nvSpPr>
            <p:spPr>
              <a:xfrm>
                <a:off x="7987847" y="2174631"/>
                <a:ext cx="725253" cy="846386"/>
              </a:xfrm>
              <a:prstGeom prst="rect">
                <a:avLst/>
              </a:prstGeom>
              <a:noFill/>
              <a:ln>
                <a:noFill/>
              </a:ln>
            </p:spPr>
            <p:txBody>
              <a:bodyPr wrap="square" lIns="0" tIns="0" rIns="0" bIns="0" rtlCol="0">
                <a:spAutoFit/>
              </a:bodyPr>
              <a:lstStyle/>
              <a:p>
                <a:pPr algn="ctr" fontAlgn="base">
                  <a:spcBef>
                    <a:spcPct val="50000"/>
                  </a:spcBef>
                  <a:spcAft>
                    <a:spcPct val="0"/>
                  </a:spcAft>
                  <a:buClr>
                    <a:srgbClr val="F0AB00"/>
                  </a:buClr>
                  <a:buSzPct val="80000"/>
                </a:pPr>
                <a:r>
                  <a:rPr lang="zh-CN" altLang="en-US" sz="10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接触分析</a:t>
                </a:r>
                <a:endParaRPr lang="en-US" altLang="zh-CN" sz="10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endParaRPr>
              </a:p>
              <a:p>
                <a:pPr algn="ctr" fontAlgn="base">
                  <a:spcBef>
                    <a:spcPct val="50000"/>
                  </a:spcBef>
                  <a:spcAft>
                    <a:spcPct val="0"/>
                  </a:spcAft>
                  <a:buClr>
                    <a:srgbClr val="F0AB00"/>
                  </a:buClr>
                  <a:buSzPct val="80000"/>
                </a:pPr>
                <a:r>
                  <a:rPr lang="zh-CN" altLang="en-US" sz="10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风险识别</a:t>
                </a:r>
                <a:endParaRPr lang="en-US" altLang="zh-CN" sz="10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endParaRPr>
              </a:p>
              <a:p>
                <a:pPr algn="ctr" fontAlgn="base">
                  <a:spcBef>
                    <a:spcPct val="50000"/>
                  </a:spcBef>
                  <a:spcAft>
                    <a:spcPct val="0"/>
                  </a:spcAft>
                  <a:buClr>
                    <a:srgbClr val="F0AB00"/>
                  </a:buClr>
                  <a:buSzPct val="80000"/>
                </a:pPr>
                <a:r>
                  <a:rPr lang="zh-CN" altLang="en-US" sz="10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疑似管理</a:t>
                </a:r>
                <a:endParaRPr lang="en-US" altLang="zh-CN" sz="10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endParaRPr>
              </a:p>
              <a:p>
                <a:pPr algn="ctr" fontAlgn="base">
                  <a:spcBef>
                    <a:spcPct val="50000"/>
                  </a:spcBef>
                  <a:spcAft>
                    <a:spcPct val="0"/>
                  </a:spcAft>
                  <a:buClr>
                    <a:srgbClr val="F0AB00"/>
                  </a:buClr>
                  <a:buSzPct val="80000"/>
                </a:pPr>
                <a:r>
                  <a:rPr lang="zh-CN" altLang="en-US" sz="10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防疫指导</a:t>
                </a:r>
                <a:endParaRPr lang="en-US" sz="1000" kern="0" dirty="0" err="1">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endParaRPr>
              </a:p>
            </p:txBody>
          </p:sp>
          <p:sp>
            <p:nvSpPr>
              <p:cNvPr id="27" name="Arrow: Curved Right 26">
                <a:extLst>
                  <a:ext uri="{FF2B5EF4-FFF2-40B4-BE49-F238E27FC236}">
                    <a16:creationId xmlns:a16="http://schemas.microsoft.com/office/drawing/2014/main" id="{EF39592A-BEED-402F-9FA4-5911CE059D99}"/>
                  </a:ext>
                </a:extLst>
              </p:cNvPr>
              <p:cNvSpPr/>
              <p:nvPr/>
            </p:nvSpPr>
            <p:spPr bwMode="gray">
              <a:xfrm rot="10800000">
                <a:off x="8777075" y="2286603"/>
                <a:ext cx="207628" cy="606881"/>
              </a:xfrm>
              <a:prstGeom prst="curvedRightArrow">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sp>
            <p:nvSpPr>
              <p:cNvPr id="32" name="Arrow: Curved Right 31">
                <a:extLst>
                  <a:ext uri="{FF2B5EF4-FFF2-40B4-BE49-F238E27FC236}">
                    <a16:creationId xmlns:a16="http://schemas.microsoft.com/office/drawing/2014/main" id="{71E6BB19-0037-4F07-90F3-DC833CC93847}"/>
                  </a:ext>
                </a:extLst>
              </p:cNvPr>
              <p:cNvSpPr/>
              <p:nvPr/>
            </p:nvSpPr>
            <p:spPr bwMode="gray">
              <a:xfrm>
                <a:off x="7644456" y="2264909"/>
                <a:ext cx="203200" cy="650274"/>
              </a:xfrm>
              <a:prstGeom prst="curvedRightArrow">
                <a:avLst/>
              </a:prstGeom>
              <a:noFill/>
              <a:ln w="254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Arial Unicode MS" pitchFamily="34" charset="-128"/>
                </a:endParaRPr>
              </a:p>
            </p:txBody>
          </p:sp>
        </p:grpSp>
      </p:grpSp>
      <p:pic>
        <p:nvPicPr>
          <p:cNvPr id="35" name="Picture 34">
            <a:extLst>
              <a:ext uri="{FF2B5EF4-FFF2-40B4-BE49-F238E27FC236}">
                <a16:creationId xmlns:a16="http://schemas.microsoft.com/office/drawing/2014/main" id="{A28A76B1-0862-4974-BEF7-0C0E2902F639}"/>
              </a:ext>
            </a:extLst>
          </p:cNvPr>
          <p:cNvPicPr>
            <a:picLocks noChangeAspect="1"/>
          </p:cNvPicPr>
          <p:nvPr/>
        </p:nvPicPr>
        <p:blipFill>
          <a:blip r:embed="rId2"/>
          <a:stretch>
            <a:fillRect/>
          </a:stretch>
        </p:blipFill>
        <p:spPr>
          <a:xfrm>
            <a:off x="613281" y="4717891"/>
            <a:ext cx="1650121" cy="830996"/>
          </a:xfrm>
          <a:prstGeom prst="rect">
            <a:avLst/>
          </a:prstGeom>
          <a:ln>
            <a:noFill/>
          </a:ln>
          <a:effectLst>
            <a:outerShdw blurRad="292100" dist="139700" dir="2700000" algn="tl" rotWithShape="0">
              <a:srgbClr val="333333">
                <a:alpha val="65000"/>
              </a:srgbClr>
            </a:outerShdw>
          </a:effectLst>
        </p:spPr>
      </p:pic>
      <p:sp>
        <p:nvSpPr>
          <p:cNvPr id="36" name="TextBox 35">
            <a:extLst>
              <a:ext uri="{FF2B5EF4-FFF2-40B4-BE49-F238E27FC236}">
                <a16:creationId xmlns:a16="http://schemas.microsoft.com/office/drawing/2014/main" id="{A41DEAC6-91E3-4913-944E-76CE5124680C}"/>
              </a:ext>
            </a:extLst>
          </p:cNvPr>
          <p:cNvSpPr txBox="1"/>
          <p:nvPr/>
        </p:nvSpPr>
        <p:spPr>
          <a:xfrm>
            <a:off x="2603219" y="4717858"/>
            <a:ext cx="2677761" cy="126188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kern="0" dirty="0">
                <a:latin typeface="宋体" panose="02010600030101010101" pitchFamily="2" charset="-122"/>
                <a:ea typeface="宋体" panose="02010600030101010101" pitchFamily="2" charset="-122"/>
                <a:cs typeface="Arial Unicode MS" pitchFamily="34" charset="-128"/>
              </a:rPr>
              <a:t>医疗机构和政府疾控部门的流调人员、疾控管理人员，可以获得辖区内的疫情现状及未来的疫情风险评估、医疗机构负荷、病例情况和聚集性事件</a:t>
            </a:r>
            <a:r>
              <a:rPr lang="zh-CN" altLang="en-US" sz="1800" kern="0" dirty="0">
                <a:latin typeface="宋体" panose="02010600030101010101" pitchFamily="2" charset="-122"/>
                <a:ea typeface="宋体" panose="02010600030101010101" pitchFamily="2" charset="-122"/>
                <a:cs typeface="Arial Unicode MS" pitchFamily="34" charset="-128"/>
              </a:rPr>
              <a:t>。</a:t>
            </a:r>
            <a:endParaRPr lang="en-US" sz="1800" kern="0" dirty="0" err="1">
              <a:latin typeface="宋体" panose="02010600030101010101" pitchFamily="2" charset="-122"/>
              <a:ea typeface="宋体" panose="02010600030101010101" pitchFamily="2" charset="-122"/>
              <a:cs typeface="Arial Unicode MS" pitchFamily="34" charset="-128"/>
            </a:endParaRPr>
          </a:p>
        </p:txBody>
      </p:sp>
      <p:sp>
        <p:nvSpPr>
          <p:cNvPr id="37" name="TextBox 36">
            <a:extLst>
              <a:ext uri="{FF2B5EF4-FFF2-40B4-BE49-F238E27FC236}">
                <a16:creationId xmlns:a16="http://schemas.microsoft.com/office/drawing/2014/main" id="{683922D4-0EBC-479F-BF21-BAD8B10207CC}"/>
              </a:ext>
            </a:extLst>
          </p:cNvPr>
          <p:cNvSpPr txBox="1"/>
          <p:nvPr/>
        </p:nvSpPr>
        <p:spPr>
          <a:xfrm>
            <a:off x="2603219" y="2960465"/>
            <a:ext cx="2677761" cy="98488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kern="0" dirty="0">
                <a:latin typeface="宋体" panose="02010600030101010101" pitchFamily="2" charset="-122"/>
                <a:ea typeface="宋体" panose="02010600030101010101" pitchFamily="2" charset="-122"/>
                <a:cs typeface="Arial Unicode MS" pitchFamily="34" charset="-128"/>
              </a:rPr>
              <a:t>该系统支持基层网格管理人员，分析本网格内的疫情情况、人员及其关系情况，跟踪防疫任务的执行，和查看排查结果。</a:t>
            </a:r>
            <a:endParaRPr lang="en-US" altLang="zh-CN" sz="1600" kern="0" dirty="0">
              <a:latin typeface="宋体" panose="02010600030101010101" pitchFamily="2" charset="-122"/>
              <a:ea typeface="宋体" panose="02010600030101010101" pitchFamily="2" charset="-122"/>
              <a:cs typeface="Arial Unicode MS" pitchFamily="34" charset="-128"/>
            </a:endParaRPr>
          </a:p>
        </p:txBody>
      </p:sp>
      <p:pic>
        <p:nvPicPr>
          <p:cNvPr id="39" name="Picture 38">
            <a:extLst>
              <a:ext uri="{FF2B5EF4-FFF2-40B4-BE49-F238E27FC236}">
                <a16:creationId xmlns:a16="http://schemas.microsoft.com/office/drawing/2014/main" id="{6E22E26A-AA4F-4499-AC4A-E780D35BE7E9}"/>
              </a:ext>
            </a:extLst>
          </p:cNvPr>
          <p:cNvPicPr>
            <a:picLocks noChangeAspect="1"/>
          </p:cNvPicPr>
          <p:nvPr/>
        </p:nvPicPr>
        <p:blipFill>
          <a:blip r:embed="rId3"/>
          <a:stretch>
            <a:fillRect/>
          </a:stretch>
        </p:blipFill>
        <p:spPr>
          <a:xfrm flipH="1">
            <a:off x="613280" y="2960465"/>
            <a:ext cx="1650121" cy="830996"/>
          </a:xfrm>
          <a:prstGeom prst="rect">
            <a:avLst/>
          </a:prstGeom>
          <a:ln>
            <a:noFill/>
          </a:ln>
          <a:effectLst>
            <a:outerShdw blurRad="292100" dist="139700" dir="2700000" algn="tl" rotWithShape="0">
              <a:srgbClr val="333333">
                <a:alpha val="65000"/>
              </a:srgbClr>
            </a:outerShdw>
          </a:effectLst>
        </p:spPr>
      </p:pic>
      <p:sp>
        <p:nvSpPr>
          <p:cNvPr id="40" name="TextBox 39">
            <a:extLst>
              <a:ext uri="{FF2B5EF4-FFF2-40B4-BE49-F238E27FC236}">
                <a16:creationId xmlns:a16="http://schemas.microsoft.com/office/drawing/2014/main" id="{724746BA-65A7-4EE1-BB5D-14944529DAF1}"/>
              </a:ext>
            </a:extLst>
          </p:cNvPr>
          <p:cNvSpPr txBox="1"/>
          <p:nvPr/>
        </p:nvSpPr>
        <p:spPr>
          <a:xfrm>
            <a:off x="6220181" y="4343604"/>
            <a:ext cx="950030"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600" kern="0" dirty="0">
                <a:latin typeface="宋体" panose="02010600030101010101" pitchFamily="2" charset="-122"/>
                <a:ea typeface="宋体" panose="02010600030101010101" pitchFamily="2" charset="-122"/>
                <a:cs typeface="Arial Unicode MS" pitchFamily="34" charset="-128"/>
              </a:rPr>
              <a:t>主要受益：</a:t>
            </a:r>
            <a:endParaRPr lang="en-US" sz="1600" kern="0" dirty="0" err="1">
              <a:latin typeface="宋体" panose="02010600030101010101" pitchFamily="2" charset="-122"/>
              <a:ea typeface="宋体" panose="02010600030101010101" pitchFamily="2" charset="-122"/>
              <a:cs typeface="Arial Unicode MS" pitchFamily="34" charset="-128"/>
            </a:endParaRPr>
          </a:p>
        </p:txBody>
      </p:sp>
      <p:sp>
        <p:nvSpPr>
          <p:cNvPr id="41" name="TextBox 40">
            <a:extLst>
              <a:ext uri="{FF2B5EF4-FFF2-40B4-BE49-F238E27FC236}">
                <a16:creationId xmlns:a16="http://schemas.microsoft.com/office/drawing/2014/main" id="{DF0562A1-A283-4A8F-93F9-158F9CEF1A32}"/>
              </a:ext>
            </a:extLst>
          </p:cNvPr>
          <p:cNvSpPr txBox="1"/>
          <p:nvPr/>
        </p:nvSpPr>
        <p:spPr>
          <a:xfrm>
            <a:off x="7170211" y="4633442"/>
            <a:ext cx="4318217" cy="1846659"/>
          </a:xfrm>
          <a:prstGeom prst="rect">
            <a:avLst/>
          </a:prstGeom>
          <a:noFill/>
        </p:spPr>
        <p:txBody>
          <a:bodyPr wrap="square" lIns="0" tIns="0" rIns="0" bIns="0" rtlCol="0">
            <a:spAutoFit/>
          </a:bodyPr>
          <a:lstStyle/>
          <a:p>
            <a:pPr marL="171450" indent="-171450" fontAlgn="base">
              <a:spcBef>
                <a:spcPct val="50000"/>
              </a:spcBef>
              <a:spcAft>
                <a:spcPct val="0"/>
              </a:spcAft>
              <a:buClr>
                <a:srgbClr val="F0AB00"/>
              </a:buClr>
              <a:buSzPct val="80000"/>
              <a:buFont typeface="Wingdings" panose="05000000000000000000" pitchFamily="2" charset="2"/>
              <a:buChar char="ü"/>
            </a:pPr>
            <a:r>
              <a:rPr lang="zh-CN" altLang="en-US"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迅速掌握网格和辖区内人员的基本情况</a:t>
            </a:r>
            <a:endParaRPr lang="en-US" altLang="zh-CN"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endParaRPr>
          </a:p>
          <a:p>
            <a:pPr marL="171450" indent="-171450" fontAlgn="base">
              <a:spcBef>
                <a:spcPct val="50000"/>
              </a:spcBef>
              <a:spcAft>
                <a:spcPct val="0"/>
              </a:spcAft>
              <a:buClr>
                <a:srgbClr val="F0AB00"/>
              </a:buClr>
              <a:buSzPct val="80000"/>
              <a:buFont typeface="Wingdings" panose="05000000000000000000" pitchFamily="2" charset="2"/>
              <a:buChar char="ü"/>
            </a:pPr>
            <a:r>
              <a:rPr lang="zh-CN" altLang="en-US"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及时识别重点风险区域和人员，采取针对性的防疫措施</a:t>
            </a:r>
            <a:endParaRPr lang="en-US" altLang="zh-CN"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endParaRPr>
          </a:p>
          <a:p>
            <a:pPr marL="171450" indent="-171450" fontAlgn="base">
              <a:spcBef>
                <a:spcPct val="50000"/>
              </a:spcBef>
              <a:spcAft>
                <a:spcPct val="0"/>
              </a:spcAft>
              <a:buClr>
                <a:srgbClr val="F0AB00"/>
              </a:buClr>
              <a:buSzPct val="80000"/>
              <a:buFont typeface="Wingdings" panose="05000000000000000000" pitchFamily="2" charset="2"/>
              <a:buChar char="ü"/>
            </a:pPr>
            <a:r>
              <a:rPr lang="zh-CN" altLang="en-US"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落实防控工作细节，做实做细</a:t>
            </a:r>
            <a:endParaRPr lang="en-US" altLang="zh-CN"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endParaRPr>
          </a:p>
          <a:p>
            <a:pPr marL="171450" indent="-171450" fontAlgn="base">
              <a:spcBef>
                <a:spcPct val="50000"/>
              </a:spcBef>
              <a:spcAft>
                <a:spcPct val="0"/>
              </a:spcAft>
              <a:buClr>
                <a:srgbClr val="F0AB00"/>
              </a:buClr>
              <a:buSzPct val="80000"/>
              <a:buFont typeface="Wingdings" panose="05000000000000000000" pitchFamily="2" charset="2"/>
              <a:buChar char="ü"/>
            </a:pPr>
            <a:r>
              <a:rPr lang="zh-CN" altLang="en-US"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群防群控与专业机构相结合，提高防疫和流调效率</a:t>
            </a:r>
            <a:endParaRPr lang="en-US" altLang="zh-CN"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endParaRPr>
          </a:p>
          <a:p>
            <a:pPr marL="171450" indent="-171450" fontAlgn="base">
              <a:spcBef>
                <a:spcPct val="50000"/>
              </a:spcBef>
              <a:spcAft>
                <a:spcPct val="0"/>
              </a:spcAft>
              <a:buClr>
                <a:srgbClr val="F0AB00"/>
              </a:buClr>
              <a:buSzPct val="80000"/>
              <a:buFont typeface="Wingdings" panose="05000000000000000000" pitchFamily="2" charset="2"/>
              <a:buChar char="ü"/>
            </a:pPr>
            <a:r>
              <a:rPr lang="zh-CN" altLang="en-US"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合理配置防疫和医疗力量和资源</a:t>
            </a:r>
            <a:endParaRPr lang="en-US" altLang="zh-CN"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endParaRPr>
          </a:p>
          <a:p>
            <a:pPr marL="171450" indent="-171450" fontAlgn="base">
              <a:spcBef>
                <a:spcPct val="50000"/>
              </a:spcBef>
              <a:spcAft>
                <a:spcPct val="0"/>
              </a:spcAft>
              <a:buClr>
                <a:srgbClr val="F0AB00"/>
              </a:buClr>
              <a:buSzPct val="80000"/>
              <a:buFont typeface="Wingdings" panose="05000000000000000000" pitchFamily="2" charset="2"/>
              <a:buChar char="ü"/>
            </a:pPr>
            <a:r>
              <a:rPr lang="zh-CN" altLang="en-US"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降低基层人员文档、会议负荷，更多时间投入一线工作</a:t>
            </a:r>
            <a:endParaRPr lang="en-US" altLang="zh-CN"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endParaRPr>
          </a:p>
          <a:p>
            <a:pPr marL="171450" indent="-171450" fontAlgn="base">
              <a:spcBef>
                <a:spcPct val="50000"/>
              </a:spcBef>
              <a:spcAft>
                <a:spcPct val="0"/>
              </a:spcAft>
              <a:buClr>
                <a:srgbClr val="F0AB00"/>
              </a:buClr>
              <a:buSzPct val="80000"/>
              <a:buFont typeface="Wingdings" panose="05000000000000000000" pitchFamily="2" charset="2"/>
              <a:buChar char="ü"/>
            </a:pPr>
            <a:r>
              <a:rPr lang="en-US" altLang="zh-CN"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PC</a:t>
            </a:r>
            <a:r>
              <a:rPr lang="zh-CN" altLang="en-US" sz="1200" kern="0" dirty="0">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rPr>
              <a:t>端和移动端，灵活支持管理工作和一线工作的系统使用</a:t>
            </a:r>
            <a:endParaRPr lang="en-US" sz="1200" kern="0" dirty="0" err="1">
              <a:solidFill>
                <a:schemeClr val="tx1">
                  <a:lumMod val="65000"/>
                  <a:lumOff val="35000"/>
                </a:schemeClr>
              </a:solidFill>
              <a:latin typeface="宋体" panose="02010600030101010101" pitchFamily="2" charset="-122"/>
              <a:ea typeface="宋体" panose="02010600030101010101" pitchFamily="2" charset="-122"/>
              <a:cs typeface="Arial Unicode MS" pitchFamily="34" charset="-128"/>
            </a:endParaRPr>
          </a:p>
        </p:txBody>
      </p:sp>
    </p:spTree>
    <p:extLst>
      <p:ext uri="{BB962C8B-B14F-4D97-AF65-F5344CB8AC3E}">
        <p14:creationId xmlns:p14="http://schemas.microsoft.com/office/powerpoint/2010/main" val="222298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zh-CN" altLang="en-US" dirty="0">
                <a:solidFill>
                  <a:schemeClr val="accent3"/>
                </a:solidFill>
              </a:rPr>
              <a:t>基层网格防疫监控</a:t>
            </a:r>
            <a:endParaRPr lang="en-US" dirty="0">
              <a:solidFill>
                <a:schemeClr val="accent3"/>
              </a:solidFill>
            </a:endParaRPr>
          </a:p>
        </p:txBody>
      </p:sp>
    </p:spTree>
    <p:extLst>
      <p:ext uri="{BB962C8B-B14F-4D97-AF65-F5344CB8AC3E}">
        <p14:creationId xmlns:p14="http://schemas.microsoft.com/office/powerpoint/2010/main" val="309262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63CD77-D7BA-45E3-A480-838F464603C5}"/>
              </a:ext>
            </a:extLst>
          </p:cNvPr>
          <p:cNvSpPr/>
          <p:nvPr/>
        </p:nvSpPr>
        <p:spPr>
          <a:xfrm>
            <a:off x="609598" y="642836"/>
            <a:ext cx="6254045"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基层网格防疫监控 </a:t>
            </a:r>
            <a:r>
              <a:rPr lang="en-US" altLang="zh-CN" sz="2400" kern="0" dirty="0">
                <a:ea typeface="Arial Unicode MS" pitchFamily="34" charset="-128"/>
                <a:cs typeface="Arial Unicode MS" pitchFamily="34" charset="-128"/>
              </a:rPr>
              <a:t>– </a:t>
            </a:r>
            <a:r>
              <a:rPr lang="zh-CN" altLang="en-US" sz="2000" i="1" kern="0" dirty="0">
                <a:ea typeface="Arial Unicode MS" pitchFamily="34" charset="-128"/>
                <a:cs typeface="Arial Unicode MS" pitchFamily="34" charset="-128"/>
              </a:rPr>
              <a:t>网格内基本防疫情况</a:t>
            </a:r>
            <a:endParaRPr lang="en-US" altLang="zh-CN" sz="2000" i="1" kern="0" dirty="0">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8D15D3BA-9CA8-4236-9991-8FF8C23055DC}"/>
              </a:ext>
            </a:extLst>
          </p:cNvPr>
          <p:cNvPicPr>
            <a:picLocks noChangeAspect="1"/>
          </p:cNvPicPr>
          <p:nvPr/>
        </p:nvPicPr>
        <p:blipFill>
          <a:blip r:embed="rId2"/>
          <a:stretch>
            <a:fillRect/>
          </a:stretch>
        </p:blipFill>
        <p:spPr>
          <a:xfrm>
            <a:off x="707141" y="1620586"/>
            <a:ext cx="10780891" cy="4594578"/>
          </a:xfrm>
          <a:prstGeom prst="rect">
            <a:avLst/>
          </a:prstGeom>
        </p:spPr>
      </p:pic>
    </p:spTree>
    <p:extLst>
      <p:ext uri="{BB962C8B-B14F-4D97-AF65-F5344CB8AC3E}">
        <p14:creationId xmlns:p14="http://schemas.microsoft.com/office/powerpoint/2010/main" val="1430799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63CD77-D7BA-45E3-A480-838F464603C5}"/>
              </a:ext>
            </a:extLst>
          </p:cNvPr>
          <p:cNvSpPr/>
          <p:nvPr/>
        </p:nvSpPr>
        <p:spPr>
          <a:xfrm>
            <a:off x="609598" y="642836"/>
            <a:ext cx="6254045"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基层网格防疫监控 </a:t>
            </a:r>
            <a:r>
              <a:rPr lang="en-US" altLang="zh-CN" sz="2400" kern="0" dirty="0">
                <a:ea typeface="Arial Unicode MS" pitchFamily="34" charset="-128"/>
                <a:cs typeface="Arial Unicode MS" pitchFamily="34" charset="-128"/>
              </a:rPr>
              <a:t>– </a:t>
            </a:r>
            <a:r>
              <a:rPr lang="zh-CN" altLang="en-US" sz="2000" i="1" kern="0" dirty="0">
                <a:ea typeface="Arial Unicode MS" pitchFamily="34" charset="-128"/>
                <a:cs typeface="Arial Unicode MS" pitchFamily="34" charset="-128"/>
              </a:rPr>
              <a:t>网格内基本防疫情况</a:t>
            </a:r>
            <a:endParaRPr lang="en-US" altLang="zh-CN" sz="2000" i="1" kern="0" dirty="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B8FC740E-27E4-48A5-BD19-2153BF9B52C6}"/>
              </a:ext>
            </a:extLst>
          </p:cNvPr>
          <p:cNvPicPr>
            <a:picLocks noChangeAspect="1"/>
          </p:cNvPicPr>
          <p:nvPr/>
        </p:nvPicPr>
        <p:blipFill>
          <a:blip r:embed="rId2"/>
          <a:stretch>
            <a:fillRect/>
          </a:stretch>
        </p:blipFill>
        <p:spPr>
          <a:xfrm>
            <a:off x="879786" y="1693735"/>
            <a:ext cx="6138551" cy="4278842"/>
          </a:xfrm>
          <a:prstGeom prst="rect">
            <a:avLst/>
          </a:prstGeom>
        </p:spPr>
      </p:pic>
      <p:pic>
        <p:nvPicPr>
          <p:cNvPr id="6" name="Picture 5">
            <a:extLst>
              <a:ext uri="{FF2B5EF4-FFF2-40B4-BE49-F238E27FC236}">
                <a16:creationId xmlns:a16="http://schemas.microsoft.com/office/drawing/2014/main" id="{09F68942-7565-4CAB-A39E-29A626947F70}"/>
              </a:ext>
            </a:extLst>
          </p:cNvPr>
          <p:cNvPicPr>
            <a:picLocks noChangeAspect="1"/>
          </p:cNvPicPr>
          <p:nvPr/>
        </p:nvPicPr>
        <p:blipFill>
          <a:blip r:embed="rId3"/>
          <a:stretch>
            <a:fillRect/>
          </a:stretch>
        </p:blipFill>
        <p:spPr>
          <a:xfrm>
            <a:off x="7790738" y="1693735"/>
            <a:ext cx="2595039" cy="4278842"/>
          </a:xfrm>
          <a:prstGeom prst="rect">
            <a:avLst/>
          </a:prstGeom>
        </p:spPr>
      </p:pic>
      <p:cxnSp>
        <p:nvCxnSpPr>
          <p:cNvPr id="9" name="Straight Arrow Connector 8">
            <a:extLst>
              <a:ext uri="{FF2B5EF4-FFF2-40B4-BE49-F238E27FC236}">
                <a16:creationId xmlns:a16="http://schemas.microsoft.com/office/drawing/2014/main" id="{24D1576A-1E93-4CC7-9418-38DCF82F975F}"/>
              </a:ext>
            </a:extLst>
          </p:cNvPr>
          <p:cNvCxnSpPr>
            <a:cxnSpLocks/>
          </p:cNvCxnSpPr>
          <p:nvPr/>
        </p:nvCxnSpPr>
        <p:spPr>
          <a:xfrm flipH="1">
            <a:off x="2664178" y="2912537"/>
            <a:ext cx="5034844"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73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63CD77-D7BA-45E3-A480-838F464603C5}"/>
              </a:ext>
            </a:extLst>
          </p:cNvPr>
          <p:cNvSpPr/>
          <p:nvPr/>
        </p:nvSpPr>
        <p:spPr>
          <a:xfrm>
            <a:off x="609598" y="642836"/>
            <a:ext cx="6254045" cy="461665"/>
          </a:xfrm>
          <a:prstGeom prst="rect">
            <a:avLst/>
          </a:prstGeom>
        </p:spPr>
        <p:txBody>
          <a:bodyPr wrap="square">
            <a:spAutoFit/>
          </a:bodyPr>
          <a:lstStyle/>
          <a:p>
            <a:pPr fontAlgn="base">
              <a:spcBef>
                <a:spcPct val="50000"/>
              </a:spcBef>
              <a:spcAft>
                <a:spcPct val="0"/>
              </a:spcAft>
              <a:buClr>
                <a:srgbClr val="F0AB00"/>
              </a:buClr>
              <a:buSzPct val="80000"/>
            </a:pPr>
            <a:r>
              <a:rPr lang="zh-CN" altLang="en-US" sz="2400" b="1" dirty="0">
                <a:solidFill>
                  <a:schemeClr val="accent3"/>
                </a:solidFill>
                <a:latin typeface="+mj-lt"/>
                <a:ea typeface="+mj-ea"/>
                <a:cs typeface="+mj-cs"/>
              </a:rPr>
              <a:t>基层网格防疫监控 </a:t>
            </a:r>
            <a:r>
              <a:rPr lang="en-US" altLang="zh-CN" sz="2400" kern="0" dirty="0">
                <a:ea typeface="Arial Unicode MS" pitchFamily="34" charset="-128"/>
                <a:cs typeface="Arial Unicode MS" pitchFamily="34" charset="-128"/>
              </a:rPr>
              <a:t>– </a:t>
            </a:r>
            <a:r>
              <a:rPr lang="zh-CN" altLang="en-US" sz="2000" i="1" kern="0" dirty="0"/>
              <a:t>网格内基本防疫情况</a:t>
            </a:r>
            <a:endParaRPr lang="en-US" altLang="zh-CN" sz="2000" i="1" kern="0" dirty="0">
              <a:ea typeface="Arial Unicode MS" pitchFamily="34" charset="-128"/>
            </a:endParaRPr>
          </a:p>
        </p:txBody>
      </p:sp>
      <p:pic>
        <p:nvPicPr>
          <p:cNvPr id="7" name="Picture 6">
            <a:extLst>
              <a:ext uri="{FF2B5EF4-FFF2-40B4-BE49-F238E27FC236}">
                <a16:creationId xmlns:a16="http://schemas.microsoft.com/office/drawing/2014/main" id="{2F20CFA9-728B-45B9-AB6A-3000AAE0CFA2}"/>
              </a:ext>
            </a:extLst>
          </p:cNvPr>
          <p:cNvPicPr>
            <a:picLocks noChangeAspect="1"/>
          </p:cNvPicPr>
          <p:nvPr/>
        </p:nvPicPr>
        <p:blipFill>
          <a:blip r:embed="rId2"/>
          <a:stretch>
            <a:fillRect/>
          </a:stretch>
        </p:blipFill>
        <p:spPr>
          <a:xfrm>
            <a:off x="6372154" y="1320799"/>
            <a:ext cx="2975046" cy="5158283"/>
          </a:xfrm>
          <a:prstGeom prst="rect">
            <a:avLst/>
          </a:prstGeom>
        </p:spPr>
      </p:pic>
      <p:pic>
        <p:nvPicPr>
          <p:cNvPr id="8" name="Picture 7">
            <a:extLst>
              <a:ext uri="{FF2B5EF4-FFF2-40B4-BE49-F238E27FC236}">
                <a16:creationId xmlns:a16="http://schemas.microsoft.com/office/drawing/2014/main" id="{98E9F38D-2F3F-41EF-93EF-2CA31BA76DC0}"/>
              </a:ext>
            </a:extLst>
          </p:cNvPr>
          <p:cNvPicPr>
            <a:picLocks noChangeAspect="1"/>
          </p:cNvPicPr>
          <p:nvPr/>
        </p:nvPicPr>
        <p:blipFill>
          <a:blip r:embed="rId3"/>
          <a:stretch>
            <a:fillRect/>
          </a:stretch>
        </p:blipFill>
        <p:spPr>
          <a:xfrm>
            <a:off x="2237566" y="1320799"/>
            <a:ext cx="2998107" cy="5104472"/>
          </a:xfrm>
          <a:prstGeom prst="rect">
            <a:avLst/>
          </a:prstGeom>
        </p:spPr>
      </p:pic>
    </p:spTree>
    <p:extLst>
      <p:ext uri="{BB962C8B-B14F-4D97-AF65-F5344CB8AC3E}">
        <p14:creationId xmlns:p14="http://schemas.microsoft.com/office/powerpoint/2010/main" val="4186968877"/>
      </p:ext>
    </p:extLst>
  </p:cSld>
  <p:clrMapOvr>
    <a:masterClrMapping/>
  </p:clrMapOvr>
</p:sld>
</file>

<file path=ppt/theme/theme1.xml><?xml version="1.0" encoding="utf-8"?>
<a:theme xmlns:a="http://schemas.openxmlformats.org/drawingml/2006/main" name="SAP 2020 16x9 white CHT">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_CHS.potx" id="{E170478B-28D9-4AF6-A4E4-33665E8E96BA}" vid="{542B1FEC-C78E-46F9-A697-F1A6A376F3A5}"/>
    </a:ext>
  </a:extLst>
</a:theme>
</file>

<file path=ppt/theme/theme2.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_CHS.potx" id="{E170478B-28D9-4AF6-A4E4-33665E8E96BA}" vid="{D4C1A36F-F097-4DB6-B9F1-2752147C277E}"/>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2FD6F1506F564BB79A97F9C245AD34" ma:contentTypeVersion="6" ma:contentTypeDescription="Create a new document." ma:contentTypeScope="" ma:versionID="005f771aeff3c9c32fbb3cf524882e3d">
  <xsd:schema xmlns:xsd="http://www.w3.org/2001/XMLSchema" xmlns:xs="http://www.w3.org/2001/XMLSchema" xmlns:p="http://schemas.microsoft.com/office/2006/metadata/properties" xmlns:ns3="386f4720-9db4-4950-8ffd-cd1ef4b846d5" targetNamespace="http://schemas.microsoft.com/office/2006/metadata/properties" ma:root="true" ma:fieldsID="ce41038197c79d58b29c8a3c75feba82" ns3:_="">
    <xsd:import namespace="386f4720-9db4-4950-8ffd-cd1ef4b846d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6f4720-9db4-4950-8ffd-cd1ef4b84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49144E-2925-4DE5-B56D-502D0C78BB3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CD90B04-352C-4340-84CF-87E5B6FF7582}">
  <ds:schemaRefs>
    <ds:schemaRef ds:uri="http://schemas.microsoft.com/sharepoint/v3/contenttype/forms"/>
  </ds:schemaRefs>
</ds:datastoreItem>
</file>

<file path=customXml/itemProps3.xml><?xml version="1.0" encoding="utf-8"?>
<ds:datastoreItem xmlns:ds="http://schemas.openxmlformats.org/officeDocument/2006/customXml" ds:itemID="{ED4619DC-C888-4F58-A8A0-2E3C882C3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6f4720-9db4-4950-8ffd-cd1ef4b846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SAP_ChinaSimplified_2020_16x9_White</Template>
  <TotalTime>1190</TotalTime>
  <Words>1170</Words>
  <Application>Microsoft Office PowerPoint</Application>
  <PresentationFormat>Custom</PresentationFormat>
  <Paragraphs>140</Paragraphs>
  <Slides>26</Slides>
  <Notes>5</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宋体</vt:lpstr>
      <vt:lpstr>微软雅黑</vt:lpstr>
      <vt:lpstr>Arial</vt:lpstr>
      <vt:lpstr>Courier New</vt:lpstr>
      <vt:lpstr>Symbol</vt:lpstr>
      <vt:lpstr>Wingdings</vt:lpstr>
      <vt:lpstr>Wingdings</vt:lpstr>
      <vt:lpstr>SAP 2020 16x9 white CHT</vt:lpstr>
      <vt:lpstr>SAP 2020 16x9 blue</vt:lpstr>
      <vt:lpstr>网格化疫情防控与预测 SAP Innovation Business Solution</vt:lpstr>
      <vt:lpstr>PowerPoint Presentation</vt:lpstr>
      <vt:lpstr>PowerPoint Presentation</vt:lpstr>
      <vt:lpstr>PowerPoint Presentation</vt:lpstr>
      <vt:lpstr>PowerPoint Presentation</vt:lpstr>
      <vt:lpstr>基层网格防疫监控</vt:lpstr>
      <vt:lpstr>PowerPoint Presentation</vt:lpstr>
      <vt:lpstr>PowerPoint Presentation</vt:lpstr>
      <vt:lpstr>PowerPoint Presentation</vt:lpstr>
      <vt:lpstr>PowerPoint Presentation</vt:lpstr>
      <vt:lpstr>PowerPoint Presentation</vt:lpstr>
      <vt:lpstr>PowerPoint Presentation</vt:lpstr>
      <vt:lpstr>疾控分析与预测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基于SAP数字化平台进行防疫抗疫创新</vt:lpstr>
      <vt:lpstr>PowerPoint Presentation</vt:lpstr>
      <vt:lpstr>PowerPoint Presentation</vt:lpstr>
      <vt:lpstr>PowerPoint Presentation</vt:lpstr>
      <vt:lpstr>PowerPoint Presentation</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2020/16:9/white</cp:keywords>
  <dc:description/>
  <cp:lastModifiedBy>Zhang, Justin</cp:lastModifiedBy>
  <cp:revision>54</cp:revision>
  <dcterms:created xsi:type="dcterms:W3CDTF">2020-02-27T03:12:56Z</dcterms:created>
  <dcterms:modified xsi:type="dcterms:W3CDTF">2020-02-28T08:23:55Z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0x010100CA2FD6F1506F564BB79A97F9C245AD34</vt:lpwstr>
  </property>
</Properties>
</file>